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1782" r:id="rId5"/>
    <p:sldId id="1724" r:id="rId6"/>
    <p:sldId id="1783" r:id="rId7"/>
    <p:sldId id="1788" r:id="rId8"/>
    <p:sldId id="1792" r:id="rId9"/>
    <p:sldId id="1793" r:id="rId10"/>
    <p:sldId id="1796" r:id="rId11"/>
    <p:sldId id="2048" r:id="rId12"/>
    <p:sldId id="1795" r:id="rId13"/>
    <p:sldId id="2047" r:id="rId14"/>
    <p:sldId id="2049" r:id="rId15"/>
    <p:sldId id="1935" r:id="rId16"/>
    <p:sldId id="1919" r:id="rId17"/>
    <p:sldId id="2050" r:id="rId18"/>
    <p:sldId id="2052" r:id="rId19"/>
    <p:sldId id="2051" r:id="rId20"/>
    <p:sldId id="178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D2ACE-698A-40AC-8FDF-88F9B0DCE209}" v="7" dt="2023-08-13T13:54:40.15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3" d="100"/>
          <a:sy n="83" d="100"/>
        </p:scale>
        <p:origin x="1188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692D2ACE-698A-40AC-8FDF-88F9B0DCE209}"/>
    <pc:docChg chg="undo custSel addSld delSld modSld sldOrd">
      <pc:chgData name="Yoel Kortick" userId="167978f5-7f40-4909-85d5-d4149554ad4e" providerId="ADAL" clId="{692D2ACE-698A-40AC-8FDF-88F9B0DCE209}" dt="2023-08-13T13:55:19.699" v="1378" actId="20577"/>
      <pc:docMkLst>
        <pc:docMk/>
      </pc:docMkLst>
      <pc:sldChg chg="modSp mod">
        <pc:chgData name="Yoel Kortick" userId="167978f5-7f40-4909-85d5-d4149554ad4e" providerId="ADAL" clId="{692D2ACE-698A-40AC-8FDF-88F9B0DCE209}" dt="2023-08-13T13:50:33.157" v="1287" actId="5793"/>
        <pc:sldMkLst>
          <pc:docMk/>
          <pc:sldMk cId="3267142644" sldId="1724"/>
        </pc:sldMkLst>
        <pc:spChg chg="mod">
          <ac:chgData name="Yoel Kortick" userId="167978f5-7f40-4909-85d5-d4149554ad4e" providerId="ADAL" clId="{692D2ACE-698A-40AC-8FDF-88F9B0DCE209}" dt="2023-08-13T13:50:33.157" v="1287" actId="5793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692D2ACE-698A-40AC-8FDF-88F9B0DCE209}" dt="2023-08-13T13:46:46.784" v="822" actId="14100"/>
        <pc:sldMkLst>
          <pc:docMk/>
          <pc:sldMk cId="1404067891" sldId="1782"/>
        </pc:sldMkLst>
        <pc:spChg chg="mod">
          <ac:chgData name="Yoel Kortick" userId="167978f5-7f40-4909-85d5-d4149554ad4e" providerId="ADAL" clId="{692D2ACE-698A-40AC-8FDF-88F9B0DCE209}" dt="2023-08-13T13:46:46.784" v="822" actId="14100"/>
          <ac:spMkLst>
            <pc:docMk/>
            <pc:sldMk cId="1404067891" sldId="1782"/>
            <ac:spMk id="4" creationId="{A02F1239-CFFA-4E95-8A0B-536CBE397E4E}"/>
          </ac:spMkLst>
        </pc:spChg>
      </pc:sldChg>
      <pc:sldChg chg="addSp delSp modSp mod">
        <pc:chgData name="Yoel Kortick" userId="167978f5-7f40-4909-85d5-d4149554ad4e" providerId="ADAL" clId="{692D2ACE-698A-40AC-8FDF-88F9B0DCE209}" dt="2023-08-13T13:54:30.912" v="1369"/>
        <pc:sldMkLst>
          <pc:docMk/>
          <pc:sldMk cId="1773716853" sldId="1788"/>
        </pc:sldMkLst>
        <pc:spChg chg="add del">
          <ac:chgData name="Yoel Kortick" userId="167978f5-7f40-4909-85d5-d4149554ad4e" providerId="ADAL" clId="{692D2ACE-698A-40AC-8FDF-88F9B0DCE209}" dt="2023-08-13T13:47:49.232" v="871"/>
          <ac:spMkLst>
            <pc:docMk/>
            <pc:sldMk cId="1773716853" sldId="1788"/>
            <ac:spMk id="2" creationId="{D2D2111C-7AC2-0980-75C7-71DEB241C330}"/>
          </ac:spMkLst>
        </pc:spChg>
        <pc:spChg chg="mod">
          <ac:chgData name="Yoel Kortick" userId="167978f5-7f40-4909-85d5-d4149554ad4e" providerId="ADAL" clId="{692D2ACE-698A-40AC-8FDF-88F9B0DCE209}" dt="2023-08-13T13:54:30.912" v="1369"/>
          <ac:spMkLst>
            <pc:docMk/>
            <pc:sldMk cId="1773716853" sldId="1788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692D2ACE-698A-40AC-8FDF-88F9B0DCE209}" dt="2023-08-13T13:13:37.581" v="19" actId="20577"/>
        <pc:sldMkLst>
          <pc:docMk/>
          <pc:sldMk cId="1078410933" sldId="1792"/>
        </pc:sldMkLst>
        <pc:spChg chg="mod">
          <ac:chgData name="Yoel Kortick" userId="167978f5-7f40-4909-85d5-d4149554ad4e" providerId="ADAL" clId="{692D2ACE-698A-40AC-8FDF-88F9B0DCE209}" dt="2023-08-13T13:13:37.581" v="19" actId="20577"/>
          <ac:spMkLst>
            <pc:docMk/>
            <pc:sldMk cId="1078410933" sldId="1792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692D2ACE-698A-40AC-8FDF-88F9B0DCE209}" dt="2023-08-13T13:15:37.337" v="89" actId="1035"/>
        <pc:sldMkLst>
          <pc:docMk/>
          <pc:sldMk cId="4132155335" sldId="1793"/>
        </pc:sldMkLst>
        <pc:spChg chg="mod">
          <ac:chgData name="Yoel Kortick" userId="167978f5-7f40-4909-85d5-d4149554ad4e" providerId="ADAL" clId="{692D2ACE-698A-40AC-8FDF-88F9B0DCE209}" dt="2023-08-13T13:13:51.692" v="20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692D2ACE-698A-40AC-8FDF-88F9B0DCE209}" dt="2023-08-13T13:14:04.823" v="74" actId="20577"/>
          <ac:spMkLst>
            <pc:docMk/>
            <pc:sldMk cId="4132155335" sldId="1793"/>
            <ac:spMk id="6" creationId="{F589CE61-6A96-C4AA-5AC4-E9E4E5C0A31C}"/>
          </ac:spMkLst>
        </pc:spChg>
        <pc:spChg chg="add">
          <ac:chgData name="Yoel Kortick" userId="167978f5-7f40-4909-85d5-d4149554ad4e" providerId="ADAL" clId="{692D2ACE-698A-40AC-8FDF-88F9B0DCE209}" dt="2023-08-13T13:15:29.850" v="83" actId="11529"/>
          <ac:spMkLst>
            <pc:docMk/>
            <pc:sldMk cId="4132155335" sldId="1793"/>
            <ac:spMk id="8" creationId="{B32FA1ED-58B8-AD92-B6FC-F260AC64B3A2}"/>
          </ac:spMkLst>
        </pc:spChg>
        <pc:spChg chg="add mod">
          <ac:chgData name="Yoel Kortick" userId="167978f5-7f40-4909-85d5-d4149554ad4e" providerId="ADAL" clId="{692D2ACE-698A-40AC-8FDF-88F9B0DCE209}" dt="2023-08-13T13:15:37.337" v="89" actId="1035"/>
          <ac:spMkLst>
            <pc:docMk/>
            <pc:sldMk cId="4132155335" sldId="1793"/>
            <ac:spMk id="10" creationId="{3CD92E0D-7055-567F-8F53-AF17FB5FF269}"/>
          </ac:spMkLst>
        </pc:spChg>
        <pc:picChg chg="add mod ord">
          <ac:chgData name="Yoel Kortick" userId="167978f5-7f40-4909-85d5-d4149554ad4e" providerId="ADAL" clId="{692D2ACE-698A-40AC-8FDF-88F9B0DCE209}" dt="2023-08-13T13:14:46.286" v="78" actId="167"/>
          <ac:picMkLst>
            <pc:docMk/>
            <pc:sldMk cId="4132155335" sldId="1793"/>
            <ac:picMk id="4" creationId="{E09FF712-AC2B-024E-096B-7A67774C352E}"/>
          </ac:picMkLst>
        </pc:picChg>
        <pc:picChg chg="add mod">
          <ac:chgData name="Yoel Kortick" userId="167978f5-7f40-4909-85d5-d4149554ad4e" providerId="ADAL" clId="{692D2ACE-698A-40AC-8FDF-88F9B0DCE209}" dt="2023-08-13T13:15:25.060" v="82" actId="208"/>
          <ac:picMkLst>
            <pc:docMk/>
            <pc:sldMk cId="4132155335" sldId="1793"/>
            <ac:picMk id="7" creationId="{C9C8FC34-6723-CD89-4A4E-C9DB6D833F8F}"/>
          </ac:picMkLst>
        </pc:picChg>
        <pc:picChg chg="del">
          <ac:chgData name="Yoel Kortick" userId="167978f5-7f40-4909-85d5-d4149554ad4e" providerId="ADAL" clId="{692D2ACE-698A-40AC-8FDF-88F9B0DCE209}" dt="2023-08-13T13:13:53.970" v="21" actId="478"/>
          <ac:picMkLst>
            <pc:docMk/>
            <pc:sldMk cId="4132155335" sldId="1793"/>
            <ac:picMk id="9" creationId="{2D08C63F-F386-DCAC-2ACE-C1E8B0C59F72}"/>
          </ac:picMkLst>
        </pc:picChg>
      </pc:sldChg>
      <pc:sldChg chg="addSp delSp modSp mod ord">
        <pc:chgData name="Yoel Kortick" userId="167978f5-7f40-4909-85d5-d4149554ad4e" providerId="ADAL" clId="{692D2ACE-698A-40AC-8FDF-88F9B0DCE209}" dt="2023-08-13T13:54:30.912" v="1369"/>
        <pc:sldMkLst>
          <pc:docMk/>
          <pc:sldMk cId="1022672352" sldId="1795"/>
        </pc:sldMkLst>
        <pc:spChg chg="add del mod">
          <ac:chgData name="Yoel Kortick" userId="167978f5-7f40-4909-85d5-d4149554ad4e" providerId="ADAL" clId="{692D2ACE-698A-40AC-8FDF-88F9B0DCE209}" dt="2023-08-13T13:38:36.433" v="429" actId="478"/>
          <ac:spMkLst>
            <pc:docMk/>
            <pc:sldMk cId="1022672352" sldId="1795"/>
            <ac:spMk id="2" creationId="{18F5FBAF-A366-08EF-BD69-5B6889728A4F}"/>
          </ac:spMkLst>
        </pc:spChg>
        <pc:spChg chg="mod">
          <ac:chgData name="Yoel Kortick" userId="167978f5-7f40-4909-85d5-d4149554ad4e" providerId="ADAL" clId="{692D2ACE-698A-40AC-8FDF-88F9B0DCE209}" dt="2023-08-13T13:13:51.692" v="20"/>
          <ac:spMkLst>
            <pc:docMk/>
            <pc:sldMk cId="1022672352" sldId="1795"/>
            <ac:spMk id="3" creationId="{4FC18B40-6547-41EC-8A0E-1C8F40E0A42F}"/>
          </ac:spMkLst>
        </pc:spChg>
        <pc:spChg chg="mod">
          <ac:chgData name="Yoel Kortick" userId="167978f5-7f40-4909-85d5-d4149554ad4e" providerId="ADAL" clId="{692D2ACE-698A-40AC-8FDF-88F9B0DCE209}" dt="2023-08-13T13:54:30.912" v="1369"/>
          <ac:spMkLst>
            <pc:docMk/>
            <pc:sldMk cId="1022672352" sldId="1795"/>
            <ac:spMk id="6" creationId="{A87AFC34-A353-9071-7DC7-DD87311A5380}"/>
          </ac:spMkLst>
        </pc:spChg>
        <pc:spChg chg="del">
          <ac:chgData name="Yoel Kortick" userId="167978f5-7f40-4909-85d5-d4149554ad4e" providerId="ADAL" clId="{692D2ACE-698A-40AC-8FDF-88F9B0DCE209}" dt="2023-08-13T13:21:46.508" v="171" actId="478"/>
          <ac:spMkLst>
            <pc:docMk/>
            <pc:sldMk cId="1022672352" sldId="1795"/>
            <ac:spMk id="8" creationId="{58117F59-95AA-90B5-6D2E-00630CA3290A}"/>
          </ac:spMkLst>
        </pc:spChg>
        <pc:picChg chg="add mod">
          <ac:chgData name="Yoel Kortick" userId="167978f5-7f40-4909-85d5-d4149554ad4e" providerId="ADAL" clId="{692D2ACE-698A-40AC-8FDF-88F9B0DCE209}" dt="2023-08-13T13:41:32.316" v="624" actId="208"/>
          <ac:picMkLst>
            <pc:docMk/>
            <pc:sldMk cId="1022672352" sldId="1795"/>
            <ac:picMk id="5" creationId="{44A2B1ED-A0DA-55F2-A8CB-055674DC4165}"/>
          </ac:picMkLst>
        </pc:picChg>
        <pc:picChg chg="del">
          <ac:chgData name="Yoel Kortick" userId="167978f5-7f40-4909-85d5-d4149554ad4e" providerId="ADAL" clId="{692D2ACE-698A-40AC-8FDF-88F9B0DCE209}" dt="2023-08-13T13:17:00.791" v="90" actId="478"/>
          <ac:picMkLst>
            <pc:docMk/>
            <pc:sldMk cId="1022672352" sldId="1795"/>
            <ac:picMk id="12" creationId="{BF5FF256-6FA6-6315-8B81-3D5CD2E51996}"/>
          </ac:picMkLst>
        </pc:picChg>
        <pc:cxnChg chg="del">
          <ac:chgData name="Yoel Kortick" userId="167978f5-7f40-4909-85d5-d4149554ad4e" providerId="ADAL" clId="{692D2ACE-698A-40AC-8FDF-88F9B0DCE209}" dt="2023-08-13T13:21:42.016" v="169" actId="478"/>
          <ac:cxnSpMkLst>
            <pc:docMk/>
            <pc:sldMk cId="1022672352" sldId="1795"/>
            <ac:cxnSpMk id="10" creationId="{24714563-BEDD-DFB3-E46F-6A76F5938C54}"/>
          </ac:cxnSpMkLst>
        </pc:cxnChg>
      </pc:sldChg>
      <pc:sldChg chg="delSp modSp mod">
        <pc:chgData name="Yoel Kortick" userId="167978f5-7f40-4909-85d5-d4149554ad4e" providerId="ADAL" clId="{692D2ACE-698A-40AC-8FDF-88F9B0DCE209}" dt="2023-08-13T13:54:57.012" v="1374" actId="6549"/>
        <pc:sldMkLst>
          <pc:docMk/>
          <pc:sldMk cId="3228880565" sldId="1796"/>
        </pc:sldMkLst>
        <pc:spChg chg="mod">
          <ac:chgData name="Yoel Kortick" userId="167978f5-7f40-4909-85d5-d4149554ad4e" providerId="ADAL" clId="{692D2ACE-698A-40AC-8FDF-88F9B0DCE209}" dt="2023-08-13T13:13:51.692" v="20"/>
          <ac:spMkLst>
            <pc:docMk/>
            <pc:sldMk cId="3228880565" sldId="1796"/>
            <ac:spMk id="3" creationId="{4FC18B40-6547-41EC-8A0E-1C8F40E0A42F}"/>
          </ac:spMkLst>
        </pc:spChg>
        <pc:spChg chg="mod">
          <ac:chgData name="Yoel Kortick" userId="167978f5-7f40-4909-85d5-d4149554ad4e" providerId="ADAL" clId="{692D2ACE-698A-40AC-8FDF-88F9B0DCE209}" dt="2023-08-13T13:54:57.012" v="1374" actId="6549"/>
          <ac:spMkLst>
            <pc:docMk/>
            <pc:sldMk cId="3228880565" sldId="1796"/>
            <ac:spMk id="5" creationId="{3CFAD9CD-EC14-7EE9-C8EB-5F4B7736560A}"/>
          </ac:spMkLst>
        </pc:spChg>
        <pc:spChg chg="del">
          <ac:chgData name="Yoel Kortick" userId="167978f5-7f40-4909-85d5-d4149554ad4e" providerId="ADAL" clId="{692D2ACE-698A-40AC-8FDF-88F9B0DCE209}" dt="2023-08-13T13:22:31.420" v="231" actId="478"/>
          <ac:spMkLst>
            <pc:docMk/>
            <pc:sldMk cId="3228880565" sldId="1796"/>
            <ac:spMk id="6" creationId="{D606DB6F-637B-2EA2-C0E6-49B18FB22CFA}"/>
          </ac:spMkLst>
        </pc:spChg>
        <pc:picChg chg="del">
          <ac:chgData name="Yoel Kortick" userId="167978f5-7f40-4909-85d5-d4149554ad4e" providerId="ADAL" clId="{692D2ACE-698A-40AC-8FDF-88F9B0DCE209}" dt="2023-08-13T13:22:30.550" v="230" actId="478"/>
          <ac:picMkLst>
            <pc:docMk/>
            <pc:sldMk cId="3228880565" sldId="1796"/>
            <ac:picMk id="11" creationId="{2E306C60-D41F-487D-87FC-409A10A975A9}"/>
          </ac:picMkLst>
        </pc:picChg>
        <pc:cxnChg chg="del">
          <ac:chgData name="Yoel Kortick" userId="167978f5-7f40-4909-85d5-d4149554ad4e" providerId="ADAL" clId="{692D2ACE-698A-40AC-8FDF-88F9B0DCE209}" dt="2023-08-13T13:22:32.374" v="232" actId="478"/>
          <ac:cxnSpMkLst>
            <pc:docMk/>
            <pc:sldMk cId="3228880565" sldId="1796"/>
            <ac:cxnSpMk id="7" creationId="{2D5E02AD-1666-C769-73F1-CFFDB54DBF47}"/>
          </ac:cxnSpMkLst>
        </pc:cxnChg>
      </pc:sldChg>
      <pc:sldChg chg="modSp del">
        <pc:chgData name="Yoel Kortick" userId="167978f5-7f40-4909-85d5-d4149554ad4e" providerId="ADAL" clId="{692D2ACE-698A-40AC-8FDF-88F9B0DCE209}" dt="2023-08-13T13:46:36.946" v="820" actId="47"/>
        <pc:sldMkLst>
          <pc:docMk/>
          <pc:sldMk cId="3828660448" sldId="1918"/>
        </pc:sldMkLst>
        <pc:spChg chg="mod">
          <ac:chgData name="Yoel Kortick" userId="167978f5-7f40-4909-85d5-d4149554ad4e" providerId="ADAL" clId="{692D2ACE-698A-40AC-8FDF-88F9B0DCE209}" dt="2023-08-13T13:43:43.561" v="669"/>
          <ac:spMkLst>
            <pc:docMk/>
            <pc:sldMk cId="3828660448" sldId="1918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692D2ACE-698A-40AC-8FDF-88F9B0DCE209}" dt="2023-08-13T13:54:40.157" v="1370"/>
        <pc:sldMkLst>
          <pc:docMk/>
          <pc:sldMk cId="1461165050" sldId="1919"/>
        </pc:sldMkLst>
        <pc:spChg chg="mod">
          <ac:chgData name="Yoel Kortick" userId="167978f5-7f40-4909-85d5-d4149554ad4e" providerId="ADAL" clId="{692D2ACE-698A-40AC-8FDF-88F9B0DCE209}" dt="2023-08-13T13:43:43.561" v="669"/>
          <ac:spMkLst>
            <pc:docMk/>
            <pc:sldMk cId="1461165050" sldId="1919"/>
            <ac:spMk id="3" creationId="{4FC18B40-6547-41EC-8A0E-1C8F40E0A42F}"/>
          </ac:spMkLst>
        </pc:spChg>
        <pc:spChg chg="del">
          <ac:chgData name="Yoel Kortick" userId="167978f5-7f40-4909-85d5-d4149554ad4e" providerId="ADAL" clId="{692D2ACE-698A-40AC-8FDF-88F9B0DCE209}" dt="2023-08-13T13:44:00.877" v="746" actId="478"/>
          <ac:spMkLst>
            <pc:docMk/>
            <pc:sldMk cId="1461165050" sldId="1919"/>
            <ac:spMk id="5" creationId="{498B1999-E20A-36D0-AE3D-9FADCF697D94}"/>
          </ac:spMkLst>
        </pc:spChg>
        <pc:spChg chg="mod">
          <ac:chgData name="Yoel Kortick" userId="167978f5-7f40-4909-85d5-d4149554ad4e" providerId="ADAL" clId="{692D2ACE-698A-40AC-8FDF-88F9B0DCE209}" dt="2023-08-13T13:54:40.157" v="1370"/>
          <ac:spMkLst>
            <pc:docMk/>
            <pc:sldMk cId="1461165050" sldId="1919"/>
            <ac:spMk id="6" creationId="{130E5CCE-D48C-BAA1-B3BC-A9B4AE88DDE7}"/>
          </ac:spMkLst>
        </pc:spChg>
        <pc:spChg chg="del">
          <ac:chgData name="Yoel Kortick" userId="167978f5-7f40-4909-85d5-d4149554ad4e" providerId="ADAL" clId="{692D2ACE-698A-40AC-8FDF-88F9B0DCE209}" dt="2023-08-13T13:44:00.877" v="746" actId="478"/>
          <ac:spMkLst>
            <pc:docMk/>
            <pc:sldMk cId="1461165050" sldId="1919"/>
            <ac:spMk id="7" creationId="{72F1813F-7E20-D672-329A-C69380F3A5B9}"/>
          </ac:spMkLst>
        </pc:spChg>
        <pc:spChg chg="del">
          <ac:chgData name="Yoel Kortick" userId="167978f5-7f40-4909-85d5-d4149554ad4e" providerId="ADAL" clId="{692D2ACE-698A-40AC-8FDF-88F9B0DCE209}" dt="2023-08-13T13:44:00.877" v="746" actId="478"/>
          <ac:spMkLst>
            <pc:docMk/>
            <pc:sldMk cId="1461165050" sldId="1919"/>
            <ac:spMk id="8" creationId="{5FD6E0EA-6E01-B64E-6218-112CA5AAEFD3}"/>
          </ac:spMkLst>
        </pc:spChg>
        <pc:picChg chg="del">
          <ac:chgData name="Yoel Kortick" userId="167978f5-7f40-4909-85d5-d4149554ad4e" providerId="ADAL" clId="{692D2ACE-698A-40AC-8FDF-88F9B0DCE209}" dt="2023-08-13T13:44:00.877" v="746" actId="478"/>
          <ac:picMkLst>
            <pc:docMk/>
            <pc:sldMk cId="1461165050" sldId="1919"/>
            <ac:picMk id="4" creationId="{2E0C717E-1370-DDA1-FBF5-194548C1A1F2}"/>
          </ac:picMkLst>
        </pc:picChg>
        <pc:picChg chg="add del">
          <ac:chgData name="Yoel Kortick" userId="167978f5-7f40-4909-85d5-d4149554ad4e" providerId="ADAL" clId="{692D2ACE-698A-40AC-8FDF-88F9B0DCE209}" dt="2023-08-13T13:44:27.281" v="748" actId="22"/>
          <ac:picMkLst>
            <pc:docMk/>
            <pc:sldMk cId="1461165050" sldId="1919"/>
            <ac:picMk id="9" creationId="{59E80EA9-8239-0F57-8E3A-A95D0B6107C1}"/>
          </ac:picMkLst>
        </pc:picChg>
      </pc:sldChg>
      <pc:sldChg chg="modSp">
        <pc:chgData name="Yoel Kortick" userId="167978f5-7f40-4909-85d5-d4149554ad4e" providerId="ADAL" clId="{692D2ACE-698A-40AC-8FDF-88F9B0DCE209}" dt="2023-08-13T13:43:43.561" v="669"/>
        <pc:sldMkLst>
          <pc:docMk/>
          <pc:sldMk cId="732818305" sldId="1935"/>
        </pc:sldMkLst>
        <pc:spChg chg="mod">
          <ac:chgData name="Yoel Kortick" userId="167978f5-7f40-4909-85d5-d4149554ad4e" providerId="ADAL" clId="{692D2ACE-698A-40AC-8FDF-88F9B0DCE209}" dt="2023-08-13T13:43:43.561" v="669"/>
          <ac:spMkLst>
            <pc:docMk/>
            <pc:sldMk cId="732818305" sldId="1935"/>
            <ac:spMk id="3" creationId="{440E2C51-CB70-4EE1-8E6B-DADCB74DEC44}"/>
          </ac:spMkLst>
        </pc:spChg>
      </pc:sldChg>
      <pc:sldChg chg="modSp del">
        <pc:chgData name="Yoel Kortick" userId="167978f5-7f40-4909-85d5-d4149554ad4e" providerId="ADAL" clId="{692D2ACE-698A-40AC-8FDF-88F9B0DCE209}" dt="2023-08-13T13:46:36.946" v="820" actId="47"/>
        <pc:sldMkLst>
          <pc:docMk/>
          <pc:sldMk cId="1800120469" sldId="2004"/>
        </pc:sldMkLst>
        <pc:spChg chg="mod">
          <ac:chgData name="Yoel Kortick" userId="167978f5-7f40-4909-85d5-d4149554ad4e" providerId="ADAL" clId="{692D2ACE-698A-40AC-8FDF-88F9B0DCE209}" dt="2023-08-13T13:43:43.561" v="669"/>
          <ac:spMkLst>
            <pc:docMk/>
            <pc:sldMk cId="1800120469" sldId="200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692D2ACE-698A-40AC-8FDF-88F9B0DCE209}" dt="2023-08-13T13:46:36.946" v="820" actId="47"/>
        <pc:sldMkLst>
          <pc:docMk/>
          <pc:sldMk cId="3081161463" sldId="2005"/>
        </pc:sldMkLst>
        <pc:spChg chg="mod">
          <ac:chgData name="Yoel Kortick" userId="167978f5-7f40-4909-85d5-d4149554ad4e" providerId="ADAL" clId="{692D2ACE-698A-40AC-8FDF-88F9B0DCE209}" dt="2023-08-13T13:43:43.561" v="669"/>
          <ac:spMkLst>
            <pc:docMk/>
            <pc:sldMk cId="3081161463" sldId="2005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692D2ACE-698A-40AC-8FDF-88F9B0DCE209}" dt="2023-08-13T13:51:47.016" v="1300" actId="47"/>
        <pc:sldMkLst>
          <pc:docMk/>
          <pc:sldMk cId="447978380" sldId="2008"/>
        </pc:sldMkLst>
      </pc:sldChg>
      <pc:sldChg chg="modSp del">
        <pc:chgData name="Yoel Kortick" userId="167978f5-7f40-4909-85d5-d4149554ad4e" providerId="ADAL" clId="{692D2ACE-698A-40AC-8FDF-88F9B0DCE209}" dt="2023-08-13T13:46:36.946" v="820" actId="47"/>
        <pc:sldMkLst>
          <pc:docMk/>
          <pc:sldMk cId="4281653935" sldId="2010"/>
        </pc:sldMkLst>
        <pc:spChg chg="mod">
          <ac:chgData name="Yoel Kortick" userId="167978f5-7f40-4909-85d5-d4149554ad4e" providerId="ADAL" clId="{692D2ACE-698A-40AC-8FDF-88F9B0DCE209}" dt="2023-08-13T13:43:43.561" v="669"/>
          <ac:spMkLst>
            <pc:docMk/>
            <pc:sldMk cId="4281653935" sldId="201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692D2ACE-698A-40AC-8FDF-88F9B0DCE209}" dt="2023-08-13T13:46:36.946" v="820" actId="47"/>
        <pc:sldMkLst>
          <pc:docMk/>
          <pc:sldMk cId="1592646987" sldId="2011"/>
        </pc:sldMkLst>
        <pc:spChg chg="mod">
          <ac:chgData name="Yoel Kortick" userId="167978f5-7f40-4909-85d5-d4149554ad4e" providerId="ADAL" clId="{692D2ACE-698A-40AC-8FDF-88F9B0DCE209}" dt="2023-08-13T13:43:43.561" v="669"/>
          <ac:spMkLst>
            <pc:docMk/>
            <pc:sldMk cId="1592646987" sldId="201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692D2ACE-698A-40AC-8FDF-88F9B0DCE209}" dt="2023-08-13T13:46:36.946" v="820" actId="47"/>
        <pc:sldMkLst>
          <pc:docMk/>
          <pc:sldMk cId="2010350297" sldId="2012"/>
        </pc:sldMkLst>
        <pc:spChg chg="mod">
          <ac:chgData name="Yoel Kortick" userId="167978f5-7f40-4909-85d5-d4149554ad4e" providerId="ADAL" clId="{692D2ACE-698A-40AC-8FDF-88F9B0DCE209}" dt="2023-08-13T13:43:43.561" v="669"/>
          <ac:spMkLst>
            <pc:docMk/>
            <pc:sldMk cId="2010350297" sldId="2012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620281554" sldId="2013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2490229144" sldId="2014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2325564749" sldId="2015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3691750847" sldId="2016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4271970353" sldId="2017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701698972" sldId="2018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244357355" sldId="2019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891780606" sldId="2020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752770780" sldId="2021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3926731884" sldId="2022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3308425175" sldId="2023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3141949654" sldId="2024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1243384775" sldId="2025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3263689484" sldId="2026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4070053920" sldId="2027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506966938" sldId="2028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2945234986" sldId="2029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3075535420" sldId="2044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1145290055" sldId="2045"/>
        </pc:sldMkLst>
      </pc:sldChg>
      <pc:sldChg chg="del">
        <pc:chgData name="Yoel Kortick" userId="167978f5-7f40-4909-85d5-d4149554ad4e" providerId="ADAL" clId="{692D2ACE-698A-40AC-8FDF-88F9B0DCE209}" dt="2023-08-13T13:46:36.946" v="820" actId="47"/>
        <pc:sldMkLst>
          <pc:docMk/>
          <pc:sldMk cId="4083541360" sldId="2046"/>
        </pc:sldMkLst>
      </pc:sldChg>
      <pc:sldChg chg="addSp modSp add mod">
        <pc:chgData name="Yoel Kortick" userId="167978f5-7f40-4909-85d5-d4149554ad4e" providerId="ADAL" clId="{692D2ACE-698A-40AC-8FDF-88F9B0DCE209}" dt="2023-08-13T13:42:16.499" v="633" actId="208"/>
        <pc:sldMkLst>
          <pc:docMk/>
          <pc:sldMk cId="1785152526" sldId="2047"/>
        </pc:sldMkLst>
        <pc:spChg chg="mod">
          <ac:chgData name="Yoel Kortick" userId="167978f5-7f40-4909-85d5-d4149554ad4e" providerId="ADAL" clId="{692D2ACE-698A-40AC-8FDF-88F9B0DCE209}" dt="2023-08-13T13:39:08.740" v="473" actId="14100"/>
          <ac:spMkLst>
            <pc:docMk/>
            <pc:sldMk cId="1785152526" sldId="2047"/>
            <ac:spMk id="6" creationId="{A87AFC34-A353-9071-7DC7-DD87311A5380}"/>
          </ac:spMkLst>
        </pc:spChg>
        <pc:picChg chg="add mod">
          <ac:chgData name="Yoel Kortick" userId="167978f5-7f40-4909-85d5-d4149554ad4e" providerId="ADAL" clId="{692D2ACE-698A-40AC-8FDF-88F9B0DCE209}" dt="2023-08-13T13:42:16.499" v="633" actId="208"/>
          <ac:picMkLst>
            <pc:docMk/>
            <pc:sldMk cId="1785152526" sldId="2047"/>
            <ac:picMk id="4" creationId="{184792F1-B2A2-0607-FE46-7F6BE805E1B6}"/>
          </ac:picMkLst>
        </pc:picChg>
      </pc:sldChg>
      <pc:sldChg chg="modSp add mod">
        <pc:chgData name="Yoel Kortick" userId="167978f5-7f40-4909-85d5-d4149554ad4e" providerId="ADAL" clId="{692D2ACE-698A-40AC-8FDF-88F9B0DCE209}" dt="2023-08-13T13:55:19.699" v="1378" actId="20577"/>
        <pc:sldMkLst>
          <pc:docMk/>
          <pc:sldMk cId="262286180" sldId="2048"/>
        </pc:sldMkLst>
        <pc:spChg chg="mod">
          <ac:chgData name="Yoel Kortick" userId="167978f5-7f40-4909-85d5-d4149554ad4e" providerId="ADAL" clId="{692D2ACE-698A-40AC-8FDF-88F9B0DCE209}" dt="2023-08-13T13:55:19.699" v="1378" actId="20577"/>
          <ac:spMkLst>
            <pc:docMk/>
            <pc:sldMk cId="262286180" sldId="2048"/>
            <ac:spMk id="6" creationId="{A87AFC34-A353-9071-7DC7-DD87311A5380}"/>
          </ac:spMkLst>
        </pc:spChg>
      </pc:sldChg>
      <pc:sldChg chg="addSp delSp modSp add mod">
        <pc:chgData name="Yoel Kortick" userId="167978f5-7f40-4909-85d5-d4149554ad4e" providerId="ADAL" clId="{692D2ACE-698A-40AC-8FDF-88F9B0DCE209}" dt="2023-08-13T13:43:19.839" v="668" actId="208"/>
        <pc:sldMkLst>
          <pc:docMk/>
          <pc:sldMk cId="1640977364" sldId="2049"/>
        </pc:sldMkLst>
        <pc:spChg chg="mod">
          <ac:chgData name="Yoel Kortick" userId="167978f5-7f40-4909-85d5-d4149554ad4e" providerId="ADAL" clId="{692D2ACE-698A-40AC-8FDF-88F9B0DCE209}" dt="2023-08-13T13:43:10.978" v="661" actId="20577"/>
          <ac:spMkLst>
            <pc:docMk/>
            <pc:sldMk cId="1640977364" sldId="2049"/>
            <ac:spMk id="6" creationId="{A87AFC34-A353-9071-7DC7-DD87311A5380}"/>
          </ac:spMkLst>
        </pc:spChg>
        <pc:picChg chg="del">
          <ac:chgData name="Yoel Kortick" userId="167978f5-7f40-4909-85d5-d4149554ad4e" providerId="ADAL" clId="{692D2ACE-698A-40AC-8FDF-88F9B0DCE209}" dt="2023-08-13T13:43:15.247" v="662" actId="478"/>
          <ac:picMkLst>
            <pc:docMk/>
            <pc:sldMk cId="1640977364" sldId="2049"/>
            <ac:picMk id="4" creationId="{184792F1-B2A2-0607-FE46-7F6BE805E1B6}"/>
          </ac:picMkLst>
        </pc:picChg>
        <pc:picChg chg="add mod">
          <ac:chgData name="Yoel Kortick" userId="167978f5-7f40-4909-85d5-d4149554ad4e" providerId="ADAL" clId="{692D2ACE-698A-40AC-8FDF-88F9B0DCE209}" dt="2023-08-13T13:43:19.839" v="668" actId="208"/>
          <ac:picMkLst>
            <pc:docMk/>
            <pc:sldMk cId="1640977364" sldId="2049"/>
            <ac:picMk id="5" creationId="{A088A498-8F9E-B5D2-DCE6-533E1DF6AB7F}"/>
          </ac:picMkLst>
        </pc:picChg>
      </pc:sldChg>
      <pc:sldChg chg="addSp delSp modSp add mod">
        <pc:chgData name="Yoel Kortick" userId="167978f5-7f40-4909-85d5-d4149554ad4e" providerId="ADAL" clId="{692D2ACE-698A-40AC-8FDF-88F9B0DCE209}" dt="2023-08-13T13:54:09.461" v="1368" actId="208"/>
        <pc:sldMkLst>
          <pc:docMk/>
          <pc:sldMk cId="927955378" sldId="2050"/>
        </pc:sldMkLst>
        <pc:spChg chg="add del mod">
          <ac:chgData name="Yoel Kortick" userId="167978f5-7f40-4909-85d5-d4149554ad4e" providerId="ADAL" clId="{692D2ACE-698A-40AC-8FDF-88F9B0DCE209}" dt="2023-08-13T13:44:34.902" v="751" actId="478"/>
          <ac:spMkLst>
            <pc:docMk/>
            <pc:sldMk cId="927955378" sldId="2050"/>
            <ac:spMk id="4" creationId="{14C7A453-1839-C4C6-A00B-1A266986F3A9}"/>
          </ac:spMkLst>
        </pc:spChg>
        <pc:spChg chg="del">
          <ac:chgData name="Yoel Kortick" userId="167978f5-7f40-4909-85d5-d4149554ad4e" providerId="ADAL" clId="{692D2ACE-698A-40AC-8FDF-88F9B0DCE209}" dt="2023-08-13T13:44:33.084" v="750" actId="478"/>
          <ac:spMkLst>
            <pc:docMk/>
            <pc:sldMk cId="927955378" sldId="2050"/>
            <ac:spMk id="6" creationId="{130E5CCE-D48C-BAA1-B3BC-A9B4AE88DDE7}"/>
          </ac:spMkLst>
        </pc:spChg>
        <pc:spChg chg="add">
          <ac:chgData name="Yoel Kortick" userId="167978f5-7f40-4909-85d5-d4149554ad4e" providerId="ADAL" clId="{692D2ACE-698A-40AC-8FDF-88F9B0DCE209}" dt="2023-08-13T13:44:45.857" v="754" actId="11529"/>
          <ac:spMkLst>
            <pc:docMk/>
            <pc:sldMk cId="927955378" sldId="2050"/>
            <ac:spMk id="8" creationId="{DF1B8402-73B4-59E8-5C55-5D679A1D56C7}"/>
          </ac:spMkLst>
        </pc:spChg>
        <pc:spChg chg="add">
          <ac:chgData name="Yoel Kortick" userId="167978f5-7f40-4909-85d5-d4149554ad4e" providerId="ADAL" clId="{692D2ACE-698A-40AC-8FDF-88F9B0DCE209}" dt="2023-08-13T13:44:51.091" v="755" actId="11529"/>
          <ac:spMkLst>
            <pc:docMk/>
            <pc:sldMk cId="927955378" sldId="2050"/>
            <ac:spMk id="9" creationId="{3EE9172D-A465-8ECA-0060-9949D683C19F}"/>
          </ac:spMkLst>
        </pc:spChg>
        <pc:picChg chg="add mod ord">
          <ac:chgData name="Yoel Kortick" userId="167978f5-7f40-4909-85d5-d4149554ad4e" providerId="ADAL" clId="{692D2ACE-698A-40AC-8FDF-88F9B0DCE209}" dt="2023-08-13T13:54:09.461" v="1368" actId="208"/>
          <ac:picMkLst>
            <pc:docMk/>
            <pc:sldMk cId="927955378" sldId="2050"/>
            <ac:picMk id="4" creationId="{1C4ABC40-E301-3EA7-4AC3-DD90139D8BFA}"/>
          </ac:picMkLst>
        </pc:picChg>
        <pc:picChg chg="add del mod">
          <ac:chgData name="Yoel Kortick" userId="167978f5-7f40-4909-85d5-d4149554ad4e" providerId="ADAL" clId="{692D2ACE-698A-40AC-8FDF-88F9B0DCE209}" dt="2023-08-13T13:45:46.141" v="805" actId="478"/>
          <ac:picMkLst>
            <pc:docMk/>
            <pc:sldMk cId="927955378" sldId="2050"/>
            <ac:picMk id="7" creationId="{F8964902-30DE-82B4-A815-F64312FC06DB}"/>
          </ac:picMkLst>
        </pc:picChg>
        <pc:picChg chg="add del mod ord">
          <ac:chgData name="Yoel Kortick" userId="167978f5-7f40-4909-85d5-d4149554ad4e" providerId="ADAL" clId="{692D2ACE-698A-40AC-8FDF-88F9B0DCE209}" dt="2023-08-13T13:54:01.456" v="1363" actId="478"/>
          <ac:picMkLst>
            <pc:docMk/>
            <pc:sldMk cId="927955378" sldId="2050"/>
            <ac:picMk id="11" creationId="{CFE1A6A2-A76D-BF36-EA45-0CEEA9E1EF15}"/>
          </ac:picMkLst>
        </pc:picChg>
      </pc:sldChg>
      <pc:sldChg chg="addSp delSp modSp add mod">
        <pc:chgData name="Yoel Kortick" userId="167978f5-7f40-4909-85d5-d4149554ad4e" providerId="ADAL" clId="{692D2ACE-698A-40AC-8FDF-88F9B0DCE209}" dt="2023-08-13T13:53:08.899" v="1361" actId="208"/>
        <pc:sldMkLst>
          <pc:docMk/>
          <pc:sldMk cId="2519655522" sldId="2051"/>
        </pc:sldMkLst>
        <pc:picChg chg="add mod ord">
          <ac:chgData name="Yoel Kortick" userId="167978f5-7f40-4909-85d5-d4149554ad4e" providerId="ADAL" clId="{692D2ACE-698A-40AC-8FDF-88F9B0DCE209}" dt="2023-08-13T13:53:08.899" v="1361" actId="208"/>
          <ac:picMkLst>
            <pc:docMk/>
            <pc:sldMk cId="2519655522" sldId="2051"/>
            <ac:picMk id="4" creationId="{38E43E6D-71DD-5A52-8A84-E3B9879C2FDF}"/>
          </ac:picMkLst>
        </pc:picChg>
        <pc:picChg chg="del">
          <ac:chgData name="Yoel Kortick" userId="167978f5-7f40-4909-85d5-d4149554ad4e" providerId="ADAL" clId="{692D2ACE-698A-40AC-8FDF-88F9B0DCE209}" dt="2023-08-13T13:46:25.710" v="817" actId="478"/>
          <ac:picMkLst>
            <pc:docMk/>
            <pc:sldMk cId="2519655522" sldId="2051"/>
            <ac:picMk id="11" creationId="{CFE1A6A2-A76D-BF36-EA45-0CEEA9E1EF15}"/>
          </ac:picMkLst>
        </pc:picChg>
      </pc:sldChg>
      <pc:sldChg chg="add">
        <pc:chgData name="Yoel Kortick" userId="167978f5-7f40-4909-85d5-d4149554ad4e" providerId="ADAL" clId="{692D2ACE-698A-40AC-8FDF-88F9B0DCE209}" dt="2023-08-13T13:53:57.898" v="1362" actId="2890"/>
        <pc:sldMkLst>
          <pc:docMk/>
          <pc:sldMk cId="2150961164" sldId="2052"/>
        </pc:sldMkLst>
      </pc:sldChg>
    </pc:docChg>
  </pc:docChgLst>
  <pc:docChgLst>
    <pc:chgData name="Yoel Kortick" userId="167978f5-7f40-4909-85d5-d4149554ad4e" providerId="ADAL" clId="{66BE141A-A1DE-4B31-80B0-A62AA46EDE1F}"/>
    <pc:docChg chg="undo custSel modSld">
      <pc:chgData name="Yoel Kortick" userId="167978f5-7f40-4909-85d5-d4149554ad4e" providerId="ADAL" clId="{66BE141A-A1DE-4B31-80B0-A62AA46EDE1F}" dt="2023-08-13T08:55:41.172" v="34"/>
      <pc:docMkLst>
        <pc:docMk/>
      </pc:docMkLst>
      <pc:sldChg chg="addSp delSp modSp mod">
        <pc:chgData name="Yoel Kortick" userId="167978f5-7f40-4909-85d5-d4149554ad4e" providerId="ADAL" clId="{66BE141A-A1DE-4B31-80B0-A62AA46EDE1F}" dt="2023-08-13T08:55:41.172" v="34"/>
        <pc:sldMkLst>
          <pc:docMk/>
          <pc:sldMk cId="4271970353" sldId="2017"/>
        </pc:sldMkLst>
        <pc:spChg chg="mod">
          <ac:chgData name="Yoel Kortick" userId="167978f5-7f40-4909-85d5-d4149554ad4e" providerId="ADAL" clId="{66BE141A-A1DE-4B31-80B0-A62AA46EDE1F}" dt="2023-08-13T08:55:37.624" v="26" actId="1076"/>
          <ac:spMkLst>
            <pc:docMk/>
            <pc:sldMk cId="4271970353" sldId="2017"/>
            <ac:spMk id="4" creationId="{7B580EA5-34C1-9BF6-0D86-933DFB40C924}"/>
          </ac:spMkLst>
        </pc:spChg>
        <pc:spChg chg="mod">
          <ac:chgData name="Yoel Kortick" userId="167978f5-7f40-4909-85d5-d4149554ad4e" providerId="ADAL" clId="{66BE141A-A1DE-4B31-80B0-A62AA46EDE1F}" dt="2023-08-13T08:55:41.172" v="34"/>
          <ac:spMkLst>
            <pc:docMk/>
            <pc:sldMk cId="4271970353" sldId="2017"/>
            <ac:spMk id="6" creationId="{130E5CCE-D48C-BAA1-B3BC-A9B4AE88DDE7}"/>
          </ac:spMkLst>
        </pc:spChg>
        <pc:picChg chg="add del mod ord">
          <ac:chgData name="Yoel Kortick" userId="167978f5-7f40-4909-85d5-d4149554ad4e" providerId="ADAL" clId="{66BE141A-A1DE-4B31-80B0-A62AA46EDE1F}" dt="2023-08-13T08:55:39.381" v="30" actId="22"/>
          <ac:picMkLst>
            <pc:docMk/>
            <pc:sldMk cId="4271970353" sldId="2017"/>
            <ac:picMk id="5" creationId="{93C22C83-5FFF-852D-8786-018028AAAAB7}"/>
          </ac:picMkLst>
        </pc:picChg>
        <pc:picChg chg="add del">
          <ac:chgData name="Yoel Kortick" userId="167978f5-7f40-4909-85d5-d4149554ad4e" providerId="ADAL" clId="{66BE141A-A1DE-4B31-80B0-A62AA46EDE1F}" dt="2023-08-13T08:55:40.183" v="31" actId="478"/>
          <ac:picMkLst>
            <pc:docMk/>
            <pc:sldMk cId="4271970353" sldId="2017"/>
            <ac:picMk id="8" creationId="{EBEEA043-7405-E385-349A-353497DD834A}"/>
          </ac:picMkLst>
        </pc:picChg>
      </pc:sldChg>
    </pc:docChg>
  </pc:docChgLst>
  <pc:docChgLst>
    <pc:chgData name="Yoel Kortick" userId="167978f5-7f40-4909-85d5-d4149554ad4e" providerId="ADAL" clId="{22A57D5E-D268-4A3C-9ED4-B355499D8F87}"/>
    <pc:docChg chg="undo custSel addSld delSld modSld sldOrd">
      <pc:chgData name="Yoel Kortick" userId="167978f5-7f40-4909-85d5-d4149554ad4e" providerId="ADAL" clId="{22A57D5E-D268-4A3C-9ED4-B355499D8F87}" dt="2023-07-16T06:29:30.283" v="3173" actId="1035"/>
      <pc:docMkLst>
        <pc:docMk/>
      </pc:docMkLst>
      <pc:sldChg chg="modSp mod">
        <pc:chgData name="Yoel Kortick" userId="167978f5-7f40-4909-85d5-d4149554ad4e" providerId="ADAL" clId="{22A57D5E-D268-4A3C-9ED4-B355499D8F87}" dt="2023-07-13T08:03:45.575" v="3104" actId="20577"/>
        <pc:sldMkLst>
          <pc:docMk/>
          <pc:sldMk cId="3267142644" sldId="1724"/>
        </pc:sldMkLst>
        <pc:spChg chg="mod">
          <ac:chgData name="Yoel Kortick" userId="167978f5-7f40-4909-85d5-d4149554ad4e" providerId="ADAL" clId="{22A57D5E-D268-4A3C-9ED4-B355499D8F87}" dt="2023-07-13T08:03:45.575" v="3104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22A57D5E-D268-4A3C-9ED4-B355499D8F87}" dt="2023-07-13T04:40:53.953" v="2"/>
        <pc:sldMkLst>
          <pc:docMk/>
          <pc:sldMk cId="1404067891" sldId="1782"/>
        </pc:sldMkLst>
        <pc:spChg chg="mod">
          <ac:chgData name="Yoel Kortick" userId="167978f5-7f40-4909-85d5-d4149554ad4e" providerId="ADAL" clId="{22A57D5E-D268-4A3C-9ED4-B355499D8F87}" dt="2023-07-13T04:40:53.953" v="2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22A57D5E-D268-4A3C-9ED4-B355499D8F87}" dt="2023-07-13T05:27:43.210" v="1061" actId="27636"/>
        <pc:sldMkLst>
          <pc:docMk/>
          <pc:sldMk cId="1773716853" sldId="1788"/>
        </pc:sldMkLst>
        <pc:spChg chg="mod">
          <ac:chgData name="Yoel Kortick" userId="167978f5-7f40-4909-85d5-d4149554ad4e" providerId="ADAL" clId="{22A57D5E-D268-4A3C-9ED4-B355499D8F87}" dt="2023-07-13T05:27:43.210" v="1061" actId="27636"/>
          <ac:spMkLst>
            <pc:docMk/>
            <pc:sldMk cId="1773716853" sldId="1788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22A57D5E-D268-4A3C-9ED4-B355499D8F87}" dt="2023-07-13T04:45:10.911" v="56" actId="47"/>
        <pc:sldMkLst>
          <pc:docMk/>
          <pc:sldMk cId="3753056614" sldId="1791"/>
        </pc:sldMkLst>
      </pc:sldChg>
      <pc:sldChg chg="modSp">
        <pc:chgData name="Yoel Kortick" userId="167978f5-7f40-4909-85d5-d4149554ad4e" providerId="ADAL" clId="{22A57D5E-D268-4A3C-9ED4-B355499D8F87}" dt="2023-07-13T05:12:39.933" v="736"/>
        <pc:sldMkLst>
          <pc:docMk/>
          <pc:sldMk cId="1078410933" sldId="1792"/>
        </pc:sldMkLst>
        <pc:spChg chg="mod">
          <ac:chgData name="Yoel Kortick" userId="167978f5-7f40-4909-85d5-d4149554ad4e" providerId="ADAL" clId="{22A57D5E-D268-4A3C-9ED4-B355499D8F87}" dt="2023-07-13T05:12:39.933" v="736"/>
          <ac:spMkLst>
            <pc:docMk/>
            <pc:sldMk cId="1078410933" sldId="1792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22A57D5E-D268-4A3C-9ED4-B355499D8F87}" dt="2023-07-13T08:09:23.137" v="3129" actId="14100"/>
        <pc:sldMkLst>
          <pc:docMk/>
          <pc:sldMk cId="4132155335" sldId="1793"/>
        </pc:sldMkLst>
        <pc:spChg chg="mod">
          <ac:chgData name="Yoel Kortick" userId="167978f5-7f40-4909-85d5-d4149554ad4e" providerId="ADAL" clId="{22A57D5E-D268-4A3C-9ED4-B355499D8F87}" dt="2023-07-13T05:12:39.933" v="736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22A57D5E-D268-4A3C-9ED4-B355499D8F87}" dt="2023-07-13T08:09:23.137" v="3129" actId="14100"/>
          <ac:spMkLst>
            <pc:docMk/>
            <pc:sldMk cId="4132155335" sldId="1793"/>
            <ac:spMk id="6" creationId="{F589CE61-6A96-C4AA-5AC4-E9E4E5C0A31C}"/>
          </ac:spMkLst>
        </pc:spChg>
        <pc:picChg chg="add del mod">
          <ac:chgData name="Yoel Kortick" userId="167978f5-7f40-4909-85d5-d4149554ad4e" providerId="ADAL" clId="{22A57D5E-D268-4A3C-9ED4-B355499D8F87}" dt="2023-07-13T08:05:47.158" v="3105" actId="478"/>
          <ac:picMkLst>
            <pc:docMk/>
            <pc:sldMk cId="4132155335" sldId="1793"/>
            <ac:picMk id="4" creationId="{D7E8E524-21B6-B2D3-028D-3C612936DAA8}"/>
          </ac:picMkLst>
        </pc:picChg>
        <pc:picChg chg="add del mod">
          <ac:chgData name="Yoel Kortick" userId="167978f5-7f40-4909-85d5-d4149554ad4e" providerId="ADAL" clId="{22A57D5E-D268-4A3C-9ED4-B355499D8F87}" dt="2023-07-13T08:09:08.522" v="3115" actId="478"/>
          <ac:picMkLst>
            <pc:docMk/>
            <pc:sldMk cId="4132155335" sldId="1793"/>
            <ac:picMk id="7" creationId="{29FCA121-ACCC-D953-6D89-6D7D8EF19716}"/>
          </ac:picMkLst>
        </pc:picChg>
        <pc:picChg chg="add mod">
          <ac:chgData name="Yoel Kortick" userId="167978f5-7f40-4909-85d5-d4149554ad4e" providerId="ADAL" clId="{22A57D5E-D268-4A3C-9ED4-B355499D8F87}" dt="2023-07-13T08:09:12.892" v="3125" actId="208"/>
          <ac:picMkLst>
            <pc:docMk/>
            <pc:sldMk cId="4132155335" sldId="1793"/>
            <ac:picMk id="9" creationId="{2D08C63F-F386-DCAC-2ACE-C1E8B0C59F72}"/>
          </ac:picMkLst>
        </pc:picChg>
      </pc:sldChg>
      <pc:sldChg chg="addSp delSp modSp mod">
        <pc:chgData name="Yoel Kortick" userId="167978f5-7f40-4909-85d5-d4149554ad4e" providerId="ADAL" clId="{22A57D5E-D268-4A3C-9ED4-B355499D8F87}" dt="2023-07-13T08:10:10.087" v="3140" actId="208"/>
        <pc:sldMkLst>
          <pc:docMk/>
          <pc:sldMk cId="1022672352" sldId="1795"/>
        </pc:sldMkLst>
        <pc:spChg chg="mod">
          <ac:chgData name="Yoel Kortick" userId="167978f5-7f40-4909-85d5-d4149554ad4e" providerId="ADAL" clId="{22A57D5E-D268-4A3C-9ED4-B355499D8F87}" dt="2023-07-13T05:12:39.933" v="736"/>
          <ac:spMkLst>
            <pc:docMk/>
            <pc:sldMk cId="1022672352" sldId="1795"/>
            <ac:spMk id="3" creationId="{4FC18B40-6547-41EC-8A0E-1C8F40E0A42F}"/>
          </ac:spMkLst>
        </pc:spChg>
        <pc:spChg chg="mod">
          <ac:chgData name="Yoel Kortick" userId="167978f5-7f40-4909-85d5-d4149554ad4e" providerId="ADAL" clId="{22A57D5E-D268-4A3C-9ED4-B355499D8F87}" dt="2023-07-13T05:12:39.933" v="736"/>
          <ac:spMkLst>
            <pc:docMk/>
            <pc:sldMk cId="1022672352" sldId="1795"/>
            <ac:spMk id="6" creationId="{A87AFC34-A353-9071-7DC7-DD87311A5380}"/>
          </ac:spMkLst>
        </pc:spChg>
        <pc:spChg chg="add mod">
          <ac:chgData name="Yoel Kortick" userId="167978f5-7f40-4909-85d5-d4149554ad4e" providerId="ADAL" clId="{22A57D5E-D268-4A3C-9ED4-B355499D8F87}" dt="2023-07-13T08:10:02.741" v="3137" actId="1035"/>
          <ac:spMkLst>
            <pc:docMk/>
            <pc:sldMk cId="1022672352" sldId="1795"/>
            <ac:spMk id="8" creationId="{58117F59-95AA-90B5-6D2E-00630CA3290A}"/>
          </ac:spMkLst>
        </pc:spChg>
        <pc:picChg chg="add del">
          <ac:chgData name="Yoel Kortick" userId="167978f5-7f40-4909-85d5-d4149554ad4e" providerId="ADAL" clId="{22A57D5E-D268-4A3C-9ED4-B355499D8F87}" dt="2023-07-13T04:48:35.009" v="173" actId="478"/>
          <ac:picMkLst>
            <pc:docMk/>
            <pc:sldMk cId="1022672352" sldId="1795"/>
            <ac:picMk id="4" creationId="{C0B00BF7-BAEA-B532-948E-5089EBA030C9}"/>
          </ac:picMkLst>
        </pc:picChg>
        <pc:picChg chg="add del mod">
          <ac:chgData name="Yoel Kortick" userId="167978f5-7f40-4909-85d5-d4149554ad4e" providerId="ADAL" clId="{22A57D5E-D268-4A3C-9ED4-B355499D8F87}" dt="2023-07-13T08:09:53.987" v="3130" actId="478"/>
          <ac:picMkLst>
            <pc:docMk/>
            <pc:sldMk cId="1022672352" sldId="1795"/>
            <ac:picMk id="7" creationId="{CE8610CA-4A13-FFAD-6A05-ED443B201B45}"/>
          </ac:picMkLst>
        </pc:picChg>
        <pc:picChg chg="add mod ord">
          <ac:chgData name="Yoel Kortick" userId="167978f5-7f40-4909-85d5-d4149554ad4e" providerId="ADAL" clId="{22A57D5E-D268-4A3C-9ED4-B355499D8F87}" dt="2023-07-13T08:10:10.087" v="3140" actId="208"/>
          <ac:picMkLst>
            <pc:docMk/>
            <pc:sldMk cId="1022672352" sldId="1795"/>
            <ac:picMk id="12" creationId="{BF5FF256-6FA6-6315-8B81-3D5CD2E51996}"/>
          </ac:picMkLst>
        </pc:picChg>
        <pc:cxnChg chg="add mod">
          <ac:chgData name="Yoel Kortick" userId="167978f5-7f40-4909-85d5-d4149554ad4e" providerId="ADAL" clId="{22A57D5E-D268-4A3C-9ED4-B355499D8F87}" dt="2023-07-13T08:10:06.496" v="3139" actId="14100"/>
          <ac:cxnSpMkLst>
            <pc:docMk/>
            <pc:sldMk cId="1022672352" sldId="1795"/>
            <ac:cxnSpMk id="10" creationId="{24714563-BEDD-DFB3-E46F-6A76F5938C54}"/>
          </ac:cxnSpMkLst>
        </pc:cxnChg>
      </pc:sldChg>
      <pc:sldChg chg="addSp delSp modSp mod">
        <pc:chgData name="Yoel Kortick" userId="167978f5-7f40-4909-85d5-d4149554ad4e" providerId="ADAL" clId="{22A57D5E-D268-4A3C-9ED4-B355499D8F87}" dt="2023-07-13T08:11:20.751" v="3160" actId="208"/>
        <pc:sldMkLst>
          <pc:docMk/>
          <pc:sldMk cId="3228880565" sldId="1796"/>
        </pc:sldMkLst>
        <pc:spChg chg="mod">
          <ac:chgData name="Yoel Kortick" userId="167978f5-7f40-4909-85d5-d4149554ad4e" providerId="ADAL" clId="{22A57D5E-D268-4A3C-9ED4-B355499D8F87}" dt="2023-07-13T05:12:39.933" v="736"/>
          <ac:spMkLst>
            <pc:docMk/>
            <pc:sldMk cId="3228880565" sldId="1796"/>
            <ac:spMk id="3" creationId="{4FC18B40-6547-41EC-8A0E-1C8F40E0A42F}"/>
          </ac:spMkLst>
        </pc:spChg>
        <pc:spChg chg="add mod">
          <ac:chgData name="Yoel Kortick" userId="167978f5-7f40-4909-85d5-d4149554ad4e" providerId="ADAL" clId="{22A57D5E-D268-4A3C-9ED4-B355499D8F87}" dt="2023-07-13T05:12:39.933" v="736"/>
          <ac:spMkLst>
            <pc:docMk/>
            <pc:sldMk cId="3228880565" sldId="1796"/>
            <ac:spMk id="5" creationId="{3CFAD9CD-EC14-7EE9-C8EB-5F4B7736560A}"/>
          </ac:spMkLst>
        </pc:spChg>
        <pc:spChg chg="add mod">
          <ac:chgData name="Yoel Kortick" userId="167978f5-7f40-4909-85d5-d4149554ad4e" providerId="ADAL" clId="{22A57D5E-D268-4A3C-9ED4-B355499D8F87}" dt="2023-07-13T08:11:18.358" v="3159" actId="1036"/>
          <ac:spMkLst>
            <pc:docMk/>
            <pc:sldMk cId="3228880565" sldId="1796"/>
            <ac:spMk id="6" creationId="{D606DB6F-637B-2EA2-C0E6-49B18FB22CFA}"/>
          </ac:spMkLst>
        </pc:spChg>
        <pc:picChg chg="add del mod">
          <ac:chgData name="Yoel Kortick" userId="167978f5-7f40-4909-85d5-d4149554ad4e" providerId="ADAL" clId="{22A57D5E-D268-4A3C-9ED4-B355499D8F87}" dt="2023-07-13T08:10:53.581" v="3141" actId="478"/>
          <ac:picMkLst>
            <pc:docMk/>
            <pc:sldMk cId="3228880565" sldId="1796"/>
            <ac:picMk id="4" creationId="{BD6252F8-3AE6-2998-19E0-1C4833C5EF4C}"/>
          </ac:picMkLst>
        </pc:picChg>
        <pc:picChg chg="del">
          <ac:chgData name="Yoel Kortick" userId="167978f5-7f40-4909-85d5-d4149554ad4e" providerId="ADAL" clId="{22A57D5E-D268-4A3C-9ED4-B355499D8F87}" dt="2023-07-13T04:53:27.867" v="189" actId="478"/>
          <ac:picMkLst>
            <pc:docMk/>
            <pc:sldMk cId="3228880565" sldId="1796"/>
            <ac:picMk id="8" creationId="{027CA599-7208-2861-D9C1-4A4A42E6C4DB}"/>
          </ac:picMkLst>
        </pc:picChg>
        <pc:picChg chg="add mod ord">
          <ac:chgData name="Yoel Kortick" userId="167978f5-7f40-4909-85d5-d4149554ad4e" providerId="ADAL" clId="{22A57D5E-D268-4A3C-9ED4-B355499D8F87}" dt="2023-07-13T08:11:20.751" v="3160" actId="208"/>
          <ac:picMkLst>
            <pc:docMk/>
            <pc:sldMk cId="3228880565" sldId="1796"/>
            <ac:picMk id="11" creationId="{2E306C60-D41F-487D-87FC-409A10A975A9}"/>
          </ac:picMkLst>
        </pc:picChg>
        <pc:cxnChg chg="add mod">
          <ac:chgData name="Yoel Kortick" userId="167978f5-7f40-4909-85d5-d4149554ad4e" providerId="ADAL" clId="{22A57D5E-D268-4A3C-9ED4-B355499D8F87}" dt="2023-07-13T08:11:14.685" v="3157" actId="1037"/>
          <ac:cxnSpMkLst>
            <pc:docMk/>
            <pc:sldMk cId="3228880565" sldId="1796"/>
            <ac:cxnSpMk id="7" creationId="{2D5E02AD-1666-C769-73F1-CFFDB54DBF47}"/>
          </ac:cxnSpMkLst>
        </pc:cxnChg>
      </pc:sldChg>
      <pc:sldChg chg="modSp del">
        <pc:chgData name="Yoel Kortick" userId="167978f5-7f40-4909-85d5-d4149554ad4e" providerId="ADAL" clId="{22A57D5E-D268-4A3C-9ED4-B355499D8F87}" dt="2023-07-13T04:55:21.826" v="231" actId="47"/>
        <pc:sldMkLst>
          <pc:docMk/>
          <pc:sldMk cId="2255328081" sldId="1898"/>
        </pc:sldMkLst>
        <pc:spChg chg="mod">
          <ac:chgData name="Yoel Kortick" userId="167978f5-7f40-4909-85d5-d4149554ad4e" providerId="ADAL" clId="{22A57D5E-D268-4A3C-9ED4-B355499D8F87}" dt="2023-07-13T04:45:41.726" v="62"/>
          <ac:spMkLst>
            <pc:docMk/>
            <pc:sldMk cId="2255328081" sldId="1898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22A57D5E-D268-4A3C-9ED4-B355499D8F87}" dt="2023-07-13T04:45:12.018" v="57" actId="47"/>
        <pc:sldMkLst>
          <pc:docMk/>
          <pc:sldMk cId="3034439576" sldId="1910"/>
        </pc:sldMkLst>
      </pc:sldChg>
      <pc:sldChg chg="del">
        <pc:chgData name="Yoel Kortick" userId="167978f5-7f40-4909-85d5-d4149554ad4e" providerId="ADAL" clId="{22A57D5E-D268-4A3C-9ED4-B355499D8F87}" dt="2023-07-13T04:45:12.557" v="58" actId="47"/>
        <pc:sldMkLst>
          <pc:docMk/>
          <pc:sldMk cId="2051600660" sldId="1911"/>
        </pc:sldMkLst>
      </pc:sldChg>
      <pc:sldChg chg="modSp del">
        <pc:chgData name="Yoel Kortick" userId="167978f5-7f40-4909-85d5-d4149554ad4e" providerId="ADAL" clId="{22A57D5E-D268-4A3C-9ED4-B355499D8F87}" dt="2023-07-13T04:48:04.850" v="102" actId="47"/>
        <pc:sldMkLst>
          <pc:docMk/>
          <pc:sldMk cId="2370129783" sldId="1917"/>
        </pc:sldMkLst>
        <pc:spChg chg="mod">
          <ac:chgData name="Yoel Kortick" userId="167978f5-7f40-4909-85d5-d4149554ad4e" providerId="ADAL" clId="{22A57D5E-D268-4A3C-9ED4-B355499D8F87}" dt="2023-07-13T04:45:41.726" v="62"/>
          <ac:spMkLst>
            <pc:docMk/>
            <pc:sldMk cId="2370129783" sldId="1917"/>
            <ac:spMk id="3" creationId="{4FC18B40-6547-41EC-8A0E-1C8F40E0A42F}"/>
          </ac:spMkLst>
        </pc:spChg>
      </pc:sldChg>
      <pc:sldChg chg="addSp modSp mod">
        <pc:chgData name="Yoel Kortick" userId="167978f5-7f40-4909-85d5-d4149554ad4e" providerId="ADAL" clId="{22A57D5E-D268-4A3C-9ED4-B355499D8F87}" dt="2023-07-13T05:28:53.310" v="1109" actId="20577"/>
        <pc:sldMkLst>
          <pc:docMk/>
          <pc:sldMk cId="3828660448" sldId="1918"/>
        </pc:sldMkLst>
        <pc:spChg chg="mod">
          <ac:chgData name="Yoel Kortick" userId="167978f5-7f40-4909-85d5-d4149554ad4e" providerId="ADAL" clId="{22A57D5E-D268-4A3C-9ED4-B355499D8F87}" dt="2023-07-13T05:12:39.933" v="736"/>
          <ac:spMkLst>
            <pc:docMk/>
            <pc:sldMk cId="3828660448" sldId="1918"/>
            <ac:spMk id="3" creationId="{4FC18B40-6547-41EC-8A0E-1C8F40E0A42F}"/>
          </ac:spMkLst>
        </pc:spChg>
        <pc:spChg chg="add">
          <ac:chgData name="Yoel Kortick" userId="167978f5-7f40-4909-85d5-d4149554ad4e" providerId="ADAL" clId="{22A57D5E-D268-4A3C-9ED4-B355499D8F87}" dt="2023-07-13T04:58:04.902" v="370" actId="11529"/>
          <ac:spMkLst>
            <pc:docMk/>
            <pc:sldMk cId="3828660448" sldId="1918"/>
            <ac:spMk id="5" creationId="{174A9C39-90FC-FC84-FCC0-B224A2D47FDC}"/>
          </ac:spMkLst>
        </pc:spChg>
        <pc:spChg chg="mod">
          <ac:chgData name="Yoel Kortick" userId="167978f5-7f40-4909-85d5-d4149554ad4e" providerId="ADAL" clId="{22A57D5E-D268-4A3C-9ED4-B355499D8F87}" dt="2023-07-13T05:28:53.310" v="1109" actId="20577"/>
          <ac:spMkLst>
            <pc:docMk/>
            <pc:sldMk cId="3828660448" sldId="1918"/>
            <ac:spMk id="6" creationId="{98894F93-9370-FC8E-6125-3D9F973154ED}"/>
          </ac:spMkLst>
        </pc:spChg>
        <pc:picChg chg="add mod">
          <ac:chgData name="Yoel Kortick" userId="167978f5-7f40-4909-85d5-d4149554ad4e" providerId="ADAL" clId="{22A57D5E-D268-4A3C-9ED4-B355499D8F87}" dt="2023-07-13T04:57:57.032" v="369" actId="208"/>
          <ac:picMkLst>
            <pc:docMk/>
            <pc:sldMk cId="3828660448" sldId="1918"/>
            <ac:picMk id="4" creationId="{D38B04CC-1BB7-B655-68C8-D6BDCC8C9322}"/>
          </ac:picMkLst>
        </pc:picChg>
      </pc:sldChg>
      <pc:sldChg chg="addSp modSp mod ord">
        <pc:chgData name="Yoel Kortick" userId="167978f5-7f40-4909-85d5-d4149554ad4e" providerId="ADAL" clId="{22A57D5E-D268-4A3C-9ED4-B355499D8F87}" dt="2023-07-13T07:28:28.304" v="2589" actId="1036"/>
        <pc:sldMkLst>
          <pc:docMk/>
          <pc:sldMk cId="1461165050" sldId="1919"/>
        </pc:sldMkLst>
        <pc:spChg chg="mod">
          <ac:chgData name="Yoel Kortick" userId="167978f5-7f40-4909-85d5-d4149554ad4e" providerId="ADAL" clId="{22A57D5E-D268-4A3C-9ED4-B355499D8F87}" dt="2023-07-13T05:12:39.933" v="736"/>
          <ac:spMkLst>
            <pc:docMk/>
            <pc:sldMk cId="1461165050" sldId="1919"/>
            <ac:spMk id="3" creationId="{4FC18B40-6547-41EC-8A0E-1C8F40E0A42F}"/>
          </ac:spMkLst>
        </pc:spChg>
        <pc:spChg chg="add mod">
          <ac:chgData name="Yoel Kortick" userId="167978f5-7f40-4909-85d5-d4149554ad4e" providerId="ADAL" clId="{22A57D5E-D268-4A3C-9ED4-B355499D8F87}" dt="2023-07-13T05:11:47.535" v="734" actId="1036"/>
          <ac:spMkLst>
            <pc:docMk/>
            <pc:sldMk cId="1461165050" sldId="1919"/>
            <ac:spMk id="5" creationId="{498B1999-E20A-36D0-AE3D-9FADCF697D94}"/>
          </ac:spMkLst>
        </pc:spChg>
        <pc:spChg chg="mod">
          <ac:chgData name="Yoel Kortick" userId="167978f5-7f40-4909-85d5-d4149554ad4e" providerId="ADAL" clId="{22A57D5E-D268-4A3C-9ED4-B355499D8F87}" dt="2023-07-13T07:28:28.304" v="2589" actId="1036"/>
          <ac:spMkLst>
            <pc:docMk/>
            <pc:sldMk cId="1461165050" sldId="1919"/>
            <ac:spMk id="6" creationId="{130E5CCE-D48C-BAA1-B3BC-A9B4AE88DDE7}"/>
          </ac:spMkLst>
        </pc:spChg>
        <pc:spChg chg="add mod">
          <ac:chgData name="Yoel Kortick" userId="167978f5-7f40-4909-85d5-d4149554ad4e" providerId="ADAL" clId="{22A57D5E-D268-4A3C-9ED4-B355499D8F87}" dt="2023-07-13T05:11:47.535" v="734" actId="1036"/>
          <ac:spMkLst>
            <pc:docMk/>
            <pc:sldMk cId="1461165050" sldId="1919"/>
            <ac:spMk id="7" creationId="{72F1813F-7E20-D672-329A-C69380F3A5B9}"/>
          </ac:spMkLst>
        </pc:spChg>
        <pc:spChg chg="add mod">
          <ac:chgData name="Yoel Kortick" userId="167978f5-7f40-4909-85d5-d4149554ad4e" providerId="ADAL" clId="{22A57D5E-D268-4A3C-9ED4-B355499D8F87}" dt="2023-07-13T05:11:47.535" v="734" actId="1036"/>
          <ac:spMkLst>
            <pc:docMk/>
            <pc:sldMk cId="1461165050" sldId="1919"/>
            <ac:spMk id="8" creationId="{5FD6E0EA-6E01-B64E-6218-112CA5AAEFD3}"/>
          </ac:spMkLst>
        </pc:spChg>
        <pc:picChg chg="add mod">
          <ac:chgData name="Yoel Kortick" userId="167978f5-7f40-4909-85d5-d4149554ad4e" providerId="ADAL" clId="{22A57D5E-D268-4A3C-9ED4-B355499D8F87}" dt="2023-07-13T05:11:47.535" v="734" actId="1036"/>
          <ac:picMkLst>
            <pc:docMk/>
            <pc:sldMk cId="1461165050" sldId="1919"/>
            <ac:picMk id="4" creationId="{2E0C717E-1370-DDA1-FBF5-194548C1A1F2}"/>
          </ac:picMkLst>
        </pc:picChg>
      </pc:sldChg>
      <pc:sldChg chg="modSp del">
        <pc:chgData name="Yoel Kortick" userId="167978f5-7f40-4909-85d5-d4149554ad4e" providerId="ADAL" clId="{22A57D5E-D268-4A3C-9ED4-B355499D8F87}" dt="2023-07-13T05:15:00.037" v="841" actId="47"/>
        <pc:sldMkLst>
          <pc:docMk/>
          <pc:sldMk cId="3511593972" sldId="1920"/>
        </pc:sldMkLst>
        <pc:spChg chg="mod">
          <ac:chgData name="Yoel Kortick" userId="167978f5-7f40-4909-85d5-d4149554ad4e" providerId="ADAL" clId="{22A57D5E-D268-4A3C-9ED4-B355499D8F87}" dt="2023-07-13T05:12:39.933" v="736"/>
          <ac:spMkLst>
            <pc:docMk/>
            <pc:sldMk cId="3511593972" sldId="1920"/>
            <ac:spMk id="3" creationId="{4FC18B40-6547-41EC-8A0E-1C8F40E0A42F}"/>
          </ac:spMkLst>
        </pc:spChg>
      </pc:sldChg>
      <pc:sldChg chg="modSp mod ord">
        <pc:chgData name="Yoel Kortick" userId="167978f5-7f40-4909-85d5-d4149554ad4e" providerId="ADAL" clId="{22A57D5E-D268-4A3C-9ED4-B355499D8F87}" dt="2023-07-13T05:37:15.663" v="1180"/>
        <pc:sldMkLst>
          <pc:docMk/>
          <pc:sldMk cId="732818305" sldId="1935"/>
        </pc:sldMkLst>
        <pc:spChg chg="mod">
          <ac:chgData name="Yoel Kortick" userId="167978f5-7f40-4909-85d5-d4149554ad4e" providerId="ADAL" clId="{22A57D5E-D268-4A3C-9ED4-B355499D8F87}" dt="2023-07-13T05:12:39.933" v="736"/>
          <ac:spMkLst>
            <pc:docMk/>
            <pc:sldMk cId="732818305" sldId="1935"/>
            <ac:spMk id="3" creationId="{440E2C51-CB70-4EE1-8E6B-DADCB74DEC44}"/>
          </ac:spMkLst>
        </pc:spChg>
      </pc:sldChg>
      <pc:sldChg chg="modSp del">
        <pc:chgData name="Yoel Kortick" userId="167978f5-7f40-4909-85d5-d4149554ad4e" providerId="ADAL" clId="{22A57D5E-D268-4A3C-9ED4-B355499D8F87}" dt="2023-07-13T04:55:22.171" v="232" actId="47"/>
        <pc:sldMkLst>
          <pc:docMk/>
          <pc:sldMk cId="1932661080" sldId="1957"/>
        </pc:sldMkLst>
        <pc:spChg chg="mod">
          <ac:chgData name="Yoel Kortick" userId="167978f5-7f40-4909-85d5-d4149554ad4e" providerId="ADAL" clId="{22A57D5E-D268-4A3C-9ED4-B355499D8F87}" dt="2023-07-13T04:45:41.726" v="62"/>
          <ac:spMkLst>
            <pc:docMk/>
            <pc:sldMk cId="1932661080" sldId="195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A57D5E-D268-4A3C-9ED4-B355499D8F87}" dt="2023-07-13T04:55:22.472" v="233" actId="47"/>
        <pc:sldMkLst>
          <pc:docMk/>
          <pc:sldMk cId="303987987" sldId="1958"/>
        </pc:sldMkLst>
        <pc:spChg chg="mod">
          <ac:chgData name="Yoel Kortick" userId="167978f5-7f40-4909-85d5-d4149554ad4e" providerId="ADAL" clId="{22A57D5E-D268-4A3C-9ED4-B355499D8F87}" dt="2023-07-13T04:45:41.726" v="62"/>
          <ac:spMkLst>
            <pc:docMk/>
            <pc:sldMk cId="303987987" sldId="1958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A57D5E-D268-4A3C-9ED4-B355499D8F87}" dt="2023-07-13T04:55:22.879" v="234" actId="47"/>
        <pc:sldMkLst>
          <pc:docMk/>
          <pc:sldMk cId="98894861" sldId="1959"/>
        </pc:sldMkLst>
        <pc:spChg chg="mod">
          <ac:chgData name="Yoel Kortick" userId="167978f5-7f40-4909-85d5-d4149554ad4e" providerId="ADAL" clId="{22A57D5E-D268-4A3C-9ED4-B355499D8F87}" dt="2023-07-13T04:45:41.726" v="62"/>
          <ac:spMkLst>
            <pc:docMk/>
            <pc:sldMk cId="98894861" sldId="195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A57D5E-D268-4A3C-9ED4-B355499D8F87}" dt="2023-07-13T04:55:23.212" v="235" actId="47"/>
        <pc:sldMkLst>
          <pc:docMk/>
          <pc:sldMk cId="2769968422" sldId="1961"/>
        </pc:sldMkLst>
        <pc:spChg chg="mod">
          <ac:chgData name="Yoel Kortick" userId="167978f5-7f40-4909-85d5-d4149554ad4e" providerId="ADAL" clId="{22A57D5E-D268-4A3C-9ED4-B355499D8F87}" dt="2023-07-13T04:45:41.726" v="62"/>
          <ac:spMkLst>
            <pc:docMk/>
            <pc:sldMk cId="2769968422" sldId="196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A57D5E-D268-4A3C-9ED4-B355499D8F87}" dt="2023-07-13T04:55:23.579" v="236" actId="47"/>
        <pc:sldMkLst>
          <pc:docMk/>
          <pc:sldMk cId="2027985638" sldId="1962"/>
        </pc:sldMkLst>
        <pc:spChg chg="mod">
          <ac:chgData name="Yoel Kortick" userId="167978f5-7f40-4909-85d5-d4149554ad4e" providerId="ADAL" clId="{22A57D5E-D268-4A3C-9ED4-B355499D8F87}" dt="2023-07-13T04:45:41.726" v="62"/>
          <ac:spMkLst>
            <pc:docMk/>
            <pc:sldMk cId="2027985638" sldId="196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A57D5E-D268-4A3C-9ED4-B355499D8F87}" dt="2023-07-13T04:55:23.951" v="237" actId="47"/>
        <pc:sldMkLst>
          <pc:docMk/>
          <pc:sldMk cId="3507195539" sldId="1963"/>
        </pc:sldMkLst>
        <pc:spChg chg="mod">
          <ac:chgData name="Yoel Kortick" userId="167978f5-7f40-4909-85d5-d4149554ad4e" providerId="ADAL" clId="{22A57D5E-D268-4A3C-9ED4-B355499D8F87}" dt="2023-07-13T04:45:41.726" v="62"/>
          <ac:spMkLst>
            <pc:docMk/>
            <pc:sldMk cId="3507195539" sldId="196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A57D5E-D268-4A3C-9ED4-B355499D8F87}" dt="2023-07-13T04:55:24.295" v="238" actId="47"/>
        <pc:sldMkLst>
          <pc:docMk/>
          <pc:sldMk cId="4240897386" sldId="1964"/>
        </pc:sldMkLst>
        <pc:spChg chg="mod">
          <ac:chgData name="Yoel Kortick" userId="167978f5-7f40-4909-85d5-d4149554ad4e" providerId="ADAL" clId="{22A57D5E-D268-4A3C-9ED4-B355499D8F87}" dt="2023-07-13T04:45:41.726" v="62"/>
          <ac:spMkLst>
            <pc:docMk/>
            <pc:sldMk cId="4240897386" sldId="1964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22A57D5E-D268-4A3C-9ED4-B355499D8F87}" dt="2023-07-13T04:45:12.999" v="59" actId="47"/>
        <pc:sldMkLst>
          <pc:docMk/>
          <pc:sldMk cId="3241656682" sldId="1997"/>
        </pc:sldMkLst>
      </pc:sldChg>
      <pc:sldChg chg="del">
        <pc:chgData name="Yoel Kortick" userId="167978f5-7f40-4909-85d5-d4149554ad4e" providerId="ADAL" clId="{22A57D5E-D268-4A3C-9ED4-B355499D8F87}" dt="2023-07-13T04:45:13.501" v="60" actId="47"/>
        <pc:sldMkLst>
          <pc:docMk/>
          <pc:sldMk cId="3450061571" sldId="1998"/>
        </pc:sldMkLst>
      </pc:sldChg>
      <pc:sldChg chg="del">
        <pc:chgData name="Yoel Kortick" userId="167978f5-7f40-4909-85d5-d4149554ad4e" providerId="ADAL" clId="{22A57D5E-D268-4A3C-9ED4-B355499D8F87}" dt="2023-07-13T04:45:13.959" v="61" actId="47"/>
        <pc:sldMkLst>
          <pc:docMk/>
          <pc:sldMk cId="2658811072" sldId="1999"/>
        </pc:sldMkLst>
      </pc:sldChg>
      <pc:sldChg chg="modSp del">
        <pc:chgData name="Yoel Kortick" userId="167978f5-7f40-4909-85d5-d4149554ad4e" providerId="ADAL" clId="{22A57D5E-D268-4A3C-9ED4-B355499D8F87}" dt="2023-07-13T04:55:24.632" v="239" actId="47"/>
        <pc:sldMkLst>
          <pc:docMk/>
          <pc:sldMk cId="3009719" sldId="2000"/>
        </pc:sldMkLst>
        <pc:spChg chg="mod">
          <ac:chgData name="Yoel Kortick" userId="167978f5-7f40-4909-85d5-d4149554ad4e" providerId="ADAL" clId="{22A57D5E-D268-4A3C-9ED4-B355499D8F87}" dt="2023-07-13T04:45:41.726" v="62"/>
          <ac:spMkLst>
            <pc:docMk/>
            <pc:sldMk cId="3009719" sldId="200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A57D5E-D268-4A3C-9ED4-B355499D8F87}" dt="2023-07-13T04:55:25.005" v="240" actId="47"/>
        <pc:sldMkLst>
          <pc:docMk/>
          <pc:sldMk cId="1509817054" sldId="2001"/>
        </pc:sldMkLst>
        <pc:spChg chg="mod">
          <ac:chgData name="Yoel Kortick" userId="167978f5-7f40-4909-85d5-d4149554ad4e" providerId="ADAL" clId="{22A57D5E-D268-4A3C-9ED4-B355499D8F87}" dt="2023-07-13T04:45:41.726" v="62"/>
          <ac:spMkLst>
            <pc:docMk/>
            <pc:sldMk cId="1509817054" sldId="200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A57D5E-D268-4A3C-9ED4-B355499D8F87}" dt="2023-07-13T04:55:25.366" v="241" actId="47"/>
        <pc:sldMkLst>
          <pc:docMk/>
          <pc:sldMk cId="3914975256" sldId="2002"/>
        </pc:sldMkLst>
        <pc:spChg chg="mod">
          <ac:chgData name="Yoel Kortick" userId="167978f5-7f40-4909-85d5-d4149554ad4e" providerId="ADAL" clId="{22A57D5E-D268-4A3C-9ED4-B355499D8F87}" dt="2023-07-13T04:45:41.726" v="62"/>
          <ac:spMkLst>
            <pc:docMk/>
            <pc:sldMk cId="3914975256" sldId="200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A57D5E-D268-4A3C-9ED4-B355499D8F87}" dt="2023-07-13T04:55:25.734" v="242" actId="47"/>
        <pc:sldMkLst>
          <pc:docMk/>
          <pc:sldMk cId="3302144411" sldId="2003"/>
        </pc:sldMkLst>
        <pc:spChg chg="mod">
          <ac:chgData name="Yoel Kortick" userId="167978f5-7f40-4909-85d5-d4149554ad4e" providerId="ADAL" clId="{22A57D5E-D268-4A3C-9ED4-B355499D8F87}" dt="2023-07-13T04:45:41.726" v="62"/>
          <ac:spMkLst>
            <pc:docMk/>
            <pc:sldMk cId="3302144411" sldId="2003"/>
            <ac:spMk id="3" creationId="{4FC18B40-6547-41EC-8A0E-1C8F40E0A42F}"/>
          </ac:spMkLst>
        </pc:spChg>
      </pc:sldChg>
      <pc:sldChg chg="addSp modSp mod">
        <pc:chgData name="Yoel Kortick" userId="167978f5-7f40-4909-85d5-d4149554ad4e" providerId="ADAL" clId="{22A57D5E-D268-4A3C-9ED4-B355499D8F87}" dt="2023-07-13T05:36:35.577" v="1175" actId="27636"/>
        <pc:sldMkLst>
          <pc:docMk/>
          <pc:sldMk cId="1800120469" sldId="2004"/>
        </pc:sldMkLst>
        <pc:spChg chg="mod">
          <ac:chgData name="Yoel Kortick" userId="167978f5-7f40-4909-85d5-d4149554ad4e" providerId="ADAL" clId="{22A57D5E-D268-4A3C-9ED4-B355499D8F87}" dt="2023-07-13T05:36:35.577" v="1175" actId="27636"/>
          <ac:spMkLst>
            <pc:docMk/>
            <pc:sldMk cId="1800120469" sldId="2004"/>
            <ac:spMk id="2" creationId="{46B56B54-4E42-6ED8-CC03-2664706AFBFA}"/>
          </ac:spMkLst>
        </pc:spChg>
        <pc:spChg chg="mod">
          <ac:chgData name="Yoel Kortick" userId="167978f5-7f40-4909-85d5-d4149554ad4e" providerId="ADAL" clId="{22A57D5E-D268-4A3C-9ED4-B355499D8F87}" dt="2023-07-13T05:15:13.527" v="843" actId="27636"/>
          <ac:spMkLst>
            <pc:docMk/>
            <pc:sldMk cId="1800120469" sldId="2004"/>
            <ac:spMk id="3" creationId="{4FC18B40-6547-41EC-8A0E-1C8F40E0A42F}"/>
          </ac:spMkLst>
        </pc:spChg>
        <pc:picChg chg="add mod">
          <ac:chgData name="Yoel Kortick" userId="167978f5-7f40-4909-85d5-d4149554ad4e" providerId="ADAL" clId="{22A57D5E-D268-4A3C-9ED4-B355499D8F87}" dt="2023-07-13T05:36:31.647" v="1173" actId="1036"/>
          <ac:picMkLst>
            <pc:docMk/>
            <pc:sldMk cId="1800120469" sldId="2004"/>
            <ac:picMk id="5" creationId="{D76936BE-4AC2-E341-CA08-E5B6A6B69E28}"/>
          </ac:picMkLst>
        </pc:picChg>
      </pc:sldChg>
      <pc:sldChg chg="addSp delSp modSp mod">
        <pc:chgData name="Yoel Kortick" userId="167978f5-7f40-4909-85d5-d4149554ad4e" providerId="ADAL" clId="{22A57D5E-D268-4A3C-9ED4-B355499D8F87}" dt="2023-07-13T05:19:59.066" v="924"/>
        <pc:sldMkLst>
          <pc:docMk/>
          <pc:sldMk cId="3081161463" sldId="2005"/>
        </pc:sldMkLst>
        <pc:spChg chg="del mod">
          <ac:chgData name="Yoel Kortick" userId="167978f5-7f40-4909-85d5-d4149554ad4e" providerId="ADAL" clId="{22A57D5E-D268-4A3C-9ED4-B355499D8F87}" dt="2023-07-13T05:18:48.226" v="856" actId="478"/>
          <ac:spMkLst>
            <pc:docMk/>
            <pc:sldMk cId="3081161463" sldId="2005"/>
            <ac:spMk id="2" creationId="{97AAA735-46D6-27B1-B3F8-9BE1113D856D}"/>
          </ac:spMkLst>
        </pc:spChg>
        <pc:spChg chg="mod">
          <ac:chgData name="Yoel Kortick" userId="167978f5-7f40-4909-85d5-d4149554ad4e" providerId="ADAL" clId="{22A57D5E-D268-4A3C-9ED4-B355499D8F87}" dt="2023-07-13T05:15:13.527" v="844" actId="27636"/>
          <ac:spMkLst>
            <pc:docMk/>
            <pc:sldMk cId="3081161463" sldId="2005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22A57D5E-D268-4A3C-9ED4-B355499D8F87}" dt="2023-07-13T05:18:49.147" v="857" actId="478"/>
          <ac:spMkLst>
            <pc:docMk/>
            <pc:sldMk cId="3081161463" sldId="2005"/>
            <ac:spMk id="7" creationId="{274130E7-A020-AA58-42A8-F67270234AC5}"/>
          </ac:spMkLst>
        </pc:spChg>
        <pc:spChg chg="add">
          <ac:chgData name="Yoel Kortick" userId="167978f5-7f40-4909-85d5-d4149554ad4e" providerId="ADAL" clId="{22A57D5E-D268-4A3C-9ED4-B355499D8F87}" dt="2023-07-13T05:19:03.737" v="861" actId="11529"/>
          <ac:spMkLst>
            <pc:docMk/>
            <pc:sldMk cId="3081161463" sldId="2005"/>
            <ac:spMk id="8" creationId="{4E4ABC2E-1D1E-18B0-EA43-0D2862399230}"/>
          </ac:spMkLst>
        </pc:spChg>
        <pc:spChg chg="add mod">
          <ac:chgData name="Yoel Kortick" userId="167978f5-7f40-4909-85d5-d4149554ad4e" providerId="ADAL" clId="{22A57D5E-D268-4A3C-9ED4-B355499D8F87}" dt="2023-07-13T05:19:29.262" v="910" actId="1038"/>
          <ac:spMkLst>
            <pc:docMk/>
            <pc:sldMk cId="3081161463" sldId="2005"/>
            <ac:spMk id="9" creationId="{B83247ED-CF14-B22B-0858-663B4C8D231C}"/>
          </ac:spMkLst>
        </pc:spChg>
        <pc:picChg chg="add mod">
          <ac:chgData name="Yoel Kortick" userId="167978f5-7f40-4909-85d5-d4149554ad4e" providerId="ADAL" clId="{22A57D5E-D268-4A3C-9ED4-B355499D8F87}" dt="2023-07-13T05:18:56.022" v="860" actId="208"/>
          <ac:picMkLst>
            <pc:docMk/>
            <pc:sldMk cId="3081161463" sldId="2005"/>
            <ac:picMk id="5" creationId="{E94D77DB-0E0E-414A-52D5-98AC1F420E15}"/>
          </ac:picMkLst>
        </pc:picChg>
        <pc:cxnChg chg="add">
          <ac:chgData name="Yoel Kortick" userId="167978f5-7f40-4909-85d5-d4149554ad4e" providerId="ADAL" clId="{22A57D5E-D268-4A3C-9ED4-B355499D8F87}" dt="2023-07-13T05:19:40.383" v="911" actId="11529"/>
          <ac:cxnSpMkLst>
            <pc:docMk/>
            <pc:sldMk cId="3081161463" sldId="2005"/>
            <ac:cxnSpMk id="11" creationId="{3978F024-18E2-FCA5-D4CE-B13A09C06A73}"/>
          </ac:cxnSpMkLst>
        </pc:cxnChg>
        <pc:cxnChg chg="add mod">
          <ac:chgData name="Yoel Kortick" userId="167978f5-7f40-4909-85d5-d4149554ad4e" providerId="ADAL" clId="{22A57D5E-D268-4A3C-9ED4-B355499D8F87}" dt="2023-07-13T05:19:59.066" v="924"/>
          <ac:cxnSpMkLst>
            <pc:docMk/>
            <pc:sldMk cId="3081161463" sldId="2005"/>
            <ac:cxnSpMk id="12" creationId="{D4693E03-AD54-D740-581A-DCA9DC8E29CE}"/>
          </ac:cxnSpMkLst>
        </pc:cxnChg>
      </pc:sldChg>
      <pc:sldChg chg="modSp del mod">
        <pc:chgData name="Yoel Kortick" userId="167978f5-7f40-4909-85d5-d4149554ad4e" providerId="ADAL" clId="{22A57D5E-D268-4A3C-9ED4-B355499D8F87}" dt="2023-07-13T05:37:04.161" v="1177" actId="47"/>
        <pc:sldMkLst>
          <pc:docMk/>
          <pc:sldMk cId="449475686" sldId="2006"/>
        </pc:sldMkLst>
        <pc:spChg chg="mod">
          <ac:chgData name="Yoel Kortick" userId="167978f5-7f40-4909-85d5-d4149554ad4e" providerId="ADAL" clId="{22A57D5E-D268-4A3C-9ED4-B355499D8F87}" dt="2023-07-13T05:15:13.527" v="845" actId="27636"/>
          <ac:spMkLst>
            <pc:docMk/>
            <pc:sldMk cId="449475686" sldId="2006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22A57D5E-D268-4A3C-9ED4-B355499D8F87}" dt="2023-07-13T05:37:05.502" v="1178" actId="47"/>
        <pc:sldMkLst>
          <pc:docMk/>
          <pc:sldMk cId="3345567625" sldId="2007"/>
        </pc:sldMkLst>
        <pc:spChg chg="mod">
          <ac:chgData name="Yoel Kortick" userId="167978f5-7f40-4909-85d5-d4149554ad4e" providerId="ADAL" clId="{22A57D5E-D268-4A3C-9ED4-B355499D8F87}" dt="2023-07-13T05:15:13.537" v="846" actId="27636"/>
          <ac:spMkLst>
            <pc:docMk/>
            <pc:sldMk cId="3345567625" sldId="2007"/>
            <ac:spMk id="3" creationId="{4FC18B40-6547-41EC-8A0E-1C8F40E0A42F}"/>
          </ac:spMkLst>
        </pc:spChg>
      </pc:sldChg>
      <pc:sldChg chg="modSp add mod">
        <pc:chgData name="Yoel Kortick" userId="167978f5-7f40-4909-85d5-d4149554ad4e" providerId="ADAL" clId="{22A57D5E-D268-4A3C-9ED4-B355499D8F87}" dt="2023-07-13T05:12:39.933" v="736"/>
        <pc:sldMkLst>
          <pc:docMk/>
          <pc:sldMk cId="447978380" sldId="2008"/>
        </pc:sldMkLst>
        <pc:spChg chg="mod">
          <ac:chgData name="Yoel Kortick" userId="167978f5-7f40-4909-85d5-d4149554ad4e" providerId="ADAL" clId="{22A57D5E-D268-4A3C-9ED4-B355499D8F87}" dt="2023-07-13T05:12:39.933" v="736"/>
          <ac:spMkLst>
            <pc:docMk/>
            <pc:sldMk cId="447978380" sldId="2008"/>
            <ac:spMk id="4" creationId="{2490F34D-A7E2-4EA9-8B1A-78371A1F1CD1}"/>
          </ac:spMkLst>
        </pc:spChg>
      </pc:sldChg>
      <pc:sldChg chg="delSp add del mod">
        <pc:chgData name="Yoel Kortick" userId="167978f5-7f40-4909-85d5-d4149554ad4e" providerId="ADAL" clId="{22A57D5E-D268-4A3C-9ED4-B355499D8F87}" dt="2023-07-13T05:37:03.308" v="1176" actId="47"/>
        <pc:sldMkLst>
          <pc:docMk/>
          <pc:sldMk cId="1285575970" sldId="2009"/>
        </pc:sldMkLst>
        <pc:picChg chg="del">
          <ac:chgData name="Yoel Kortick" userId="167978f5-7f40-4909-85d5-d4149554ad4e" providerId="ADAL" clId="{22A57D5E-D268-4A3C-9ED4-B355499D8F87}" dt="2023-07-13T05:18:42.216" v="855" actId="478"/>
          <ac:picMkLst>
            <pc:docMk/>
            <pc:sldMk cId="1285575970" sldId="2009"/>
            <ac:picMk id="5" creationId="{E94D77DB-0E0E-414A-52D5-98AC1F420E15}"/>
          </ac:picMkLst>
        </pc:picChg>
      </pc:sldChg>
      <pc:sldChg chg="addSp delSp modSp add mod">
        <pc:chgData name="Yoel Kortick" userId="167978f5-7f40-4909-85d5-d4149554ad4e" providerId="ADAL" clId="{22A57D5E-D268-4A3C-9ED4-B355499D8F87}" dt="2023-07-13T05:21:40.104" v="997" actId="208"/>
        <pc:sldMkLst>
          <pc:docMk/>
          <pc:sldMk cId="4281653935" sldId="2010"/>
        </pc:sldMkLst>
        <pc:spChg chg="mod">
          <ac:chgData name="Yoel Kortick" userId="167978f5-7f40-4909-85d5-d4149554ad4e" providerId="ADAL" clId="{22A57D5E-D268-4A3C-9ED4-B355499D8F87}" dt="2023-07-13T05:21:24.736" v="991" actId="14100"/>
          <ac:spMkLst>
            <pc:docMk/>
            <pc:sldMk cId="4281653935" sldId="2010"/>
            <ac:spMk id="8" creationId="{4E4ABC2E-1D1E-18B0-EA43-0D2862399230}"/>
          </ac:spMkLst>
        </pc:spChg>
        <pc:spChg chg="mod">
          <ac:chgData name="Yoel Kortick" userId="167978f5-7f40-4909-85d5-d4149554ad4e" providerId="ADAL" clId="{22A57D5E-D268-4A3C-9ED4-B355499D8F87}" dt="2023-07-13T05:21:26.772" v="992" actId="1076"/>
          <ac:spMkLst>
            <pc:docMk/>
            <pc:sldMk cId="4281653935" sldId="2010"/>
            <ac:spMk id="9" creationId="{B83247ED-CF14-B22B-0858-663B4C8D231C}"/>
          </ac:spMkLst>
        </pc:spChg>
        <pc:picChg chg="add mod ord">
          <ac:chgData name="Yoel Kortick" userId="167978f5-7f40-4909-85d5-d4149554ad4e" providerId="ADAL" clId="{22A57D5E-D268-4A3C-9ED4-B355499D8F87}" dt="2023-07-13T05:21:40.104" v="997" actId="208"/>
          <ac:picMkLst>
            <pc:docMk/>
            <pc:sldMk cId="4281653935" sldId="2010"/>
            <ac:picMk id="4" creationId="{8269DEF3-C477-DE7F-E73B-7387B4289CC7}"/>
          </ac:picMkLst>
        </pc:picChg>
        <pc:picChg chg="del">
          <ac:chgData name="Yoel Kortick" userId="167978f5-7f40-4909-85d5-d4149554ad4e" providerId="ADAL" clId="{22A57D5E-D268-4A3C-9ED4-B355499D8F87}" dt="2023-07-13T05:20:48.292" v="926" actId="478"/>
          <ac:picMkLst>
            <pc:docMk/>
            <pc:sldMk cId="4281653935" sldId="2010"/>
            <ac:picMk id="5" creationId="{E94D77DB-0E0E-414A-52D5-98AC1F420E15}"/>
          </ac:picMkLst>
        </pc:picChg>
        <pc:cxnChg chg="mod">
          <ac:chgData name="Yoel Kortick" userId="167978f5-7f40-4909-85d5-d4149554ad4e" providerId="ADAL" clId="{22A57D5E-D268-4A3C-9ED4-B355499D8F87}" dt="2023-07-13T05:21:32.950" v="994" actId="14100"/>
          <ac:cxnSpMkLst>
            <pc:docMk/>
            <pc:sldMk cId="4281653935" sldId="2010"/>
            <ac:cxnSpMk id="11" creationId="{3978F024-18E2-FCA5-D4CE-B13A09C06A73}"/>
          </ac:cxnSpMkLst>
        </pc:cxnChg>
        <pc:cxnChg chg="mod">
          <ac:chgData name="Yoel Kortick" userId="167978f5-7f40-4909-85d5-d4149554ad4e" providerId="ADAL" clId="{22A57D5E-D268-4A3C-9ED4-B355499D8F87}" dt="2023-07-13T05:21:37.833" v="996" actId="14100"/>
          <ac:cxnSpMkLst>
            <pc:docMk/>
            <pc:sldMk cId="4281653935" sldId="2010"/>
            <ac:cxnSpMk id="12" creationId="{D4693E03-AD54-D740-581A-DCA9DC8E29CE}"/>
          </ac:cxnSpMkLst>
        </pc:cxnChg>
      </pc:sldChg>
      <pc:sldChg chg="modSp add mod">
        <pc:chgData name="Yoel Kortick" userId="167978f5-7f40-4909-85d5-d4149554ad4e" providerId="ADAL" clId="{22A57D5E-D268-4A3C-9ED4-B355499D8F87}" dt="2023-07-13T05:22:45.293" v="1034" actId="14100"/>
        <pc:sldMkLst>
          <pc:docMk/>
          <pc:sldMk cId="1592646987" sldId="2011"/>
        </pc:sldMkLst>
        <pc:spChg chg="mod">
          <ac:chgData name="Yoel Kortick" userId="167978f5-7f40-4909-85d5-d4149554ad4e" providerId="ADAL" clId="{22A57D5E-D268-4A3C-9ED4-B355499D8F87}" dt="2023-07-13T05:22:23.773" v="1019" actId="14100"/>
          <ac:spMkLst>
            <pc:docMk/>
            <pc:sldMk cId="1592646987" sldId="2011"/>
            <ac:spMk id="8" creationId="{4E4ABC2E-1D1E-18B0-EA43-0D2862399230}"/>
          </ac:spMkLst>
        </pc:spChg>
        <pc:spChg chg="mod">
          <ac:chgData name="Yoel Kortick" userId="167978f5-7f40-4909-85d5-d4149554ad4e" providerId="ADAL" clId="{22A57D5E-D268-4A3C-9ED4-B355499D8F87}" dt="2023-07-13T05:22:45.293" v="1034" actId="14100"/>
          <ac:spMkLst>
            <pc:docMk/>
            <pc:sldMk cId="1592646987" sldId="2011"/>
            <ac:spMk id="9" creationId="{B83247ED-CF14-B22B-0858-663B4C8D231C}"/>
          </ac:spMkLst>
        </pc:spChg>
        <pc:cxnChg chg="mod">
          <ac:chgData name="Yoel Kortick" userId="167978f5-7f40-4909-85d5-d4149554ad4e" providerId="ADAL" clId="{22A57D5E-D268-4A3C-9ED4-B355499D8F87}" dt="2023-07-13T05:22:31.148" v="1021" actId="14100"/>
          <ac:cxnSpMkLst>
            <pc:docMk/>
            <pc:sldMk cId="1592646987" sldId="2011"/>
            <ac:cxnSpMk id="11" creationId="{3978F024-18E2-FCA5-D4CE-B13A09C06A73}"/>
          </ac:cxnSpMkLst>
        </pc:cxnChg>
        <pc:cxnChg chg="mod">
          <ac:chgData name="Yoel Kortick" userId="167978f5-7f40-4909-85d5-d4149554ad4e" providerId="ADAL" clId="{22A57D5E-D268-4A3C-9ED4-B355499D8F87}" dt="2023-07-13T05:22:34.380" v="1022" actId="1076"/>
          <ac:cxnSpMkLst>
            <pc:docMk/>
            <pc:sldMk cId="1592646987" sldId="2011"/>
            <ac:cxnSpMk id="12" creationId="{D4693E03-AD54-D740-581A-DCA9DC8E29CE}"/>
          </ac:cxnSpMkLst>
        </pc:cxnChg>
      </pc:sldChg>
      <pc:sldChg chg="addSp delSp modSp add mod">
        <pc:chgData name="Yoel Kortick" userId="167978f5-7f40-4909-85d5-d4149554ad4e" providerId="ADAL" clId="{22A57D5E-D268-4A3C-9ED4-B355499D8F87}" dt="2023-07-13T05:23:46.414" v="1059" actId="1036"/>
        <pc:sldMkLst>
          <pc:docMk/>
          <pc:sldMk cId="2010350297" sldId="2012"/>
        </pc:sldMkLst>
        <pc:spChg chg="mod">
          <ac:chgData name="Yoel Kortick" userId="167978f5-7f40-4909-85d5-d4149554ad4e" providerId="ADAL" clId="{22A57D5E-D268-4A3C-9ED4-B355499D8F87}" dt="2023-07-13T05:23:46.414" v="1059" actId="1036"/>
          <ac:spMkLst>
            <pc:docMk/>
            <pc:sldMk cId="2010350297" sldId="2012"/>
            <ac:spMk id="8" creationId="{4E4ABC2E-1D1E-18B0-EA43-0D2862399230}"/>
          </ac:spMkLst>
        </pc:spChg>
        <pc:spChg chg="mod">
          <ac:chgData name="Yoel Kortick" userId="167978f5-7f40-4909-85d5-d4149554ad4e" providerId="ADAL" clId="{22A57D5E-D268-4A3C-9ED4-B355499D8F87}" dt="2023-07-13T05:23:46.414" v="1059" actId="1036"/>
          <ac:spMkLst>
            <pc:docMk/>
            <pc:sldMk cId="2010350297" sldId="2012"/>
            <ac:spMk id="9" creationId="{B83247ED-CF14-B22B-0858-663B4C8D231C}"/>
          </ac:spMkLst>
        </pc:spChg>
        <pc:picChg chg="del">
          <ac:chgData name="Yoel Kortick" userId="167978f5-7f40-4909-85d5-d4149554ad4e" providerId="ADAL" clId="{22A57D5E-D268-4A3C-9ED4-B355499D8F87}" dt="2023-07-13T05:23:22.866" v="1037" actId="478"/>
          <ac:picMkLst>
            <pc:docMk/>
            <pc:sldMk cId="2010350297" sldId="2012"/>
            <ac:picMk id="4" creationId="{8269DEF3-C477-DE7F-E73B-7387B4289CC7}"/>
          </ac:picMkLst>
        </pc:picChg>
        <pc:picChg chg="add mod ord">
          <ac:chgData name="Yoel Kortick" userId="167978f5-7f40-4909-85d5-d4149554ad4e" providerId="ADAL" clId="{22A57D5E-D268-4A3C-9ED4-B355499D8F87}" dt="2023-07-13T05:23:46.414" v="1059" actId="1036"/>
          <ac:picMkLst>
            <pc:docMk/>
            <pc:sldMk cId="2010350297" sldId="2012"/>
            <ac:picMk id="5" creationId="{987AB493-7383-F5F0-5DE8-BC343B3A8819}"/>
          </ac:picMkLst>
        </pc:picChg>
        <pc:cxnChg chg="mod">
          <ac:chgData name="Yoel Kortick" userId="167978f5-7f40-4909-85d5-d4149554ad4e" providerId="ADAL" clId="{22A57D5E-D268-4A3C-9ED4-B355499D8F87}" dt="2023-07-13T05:23:46.414" v="1059" actId="1036"/>
          <ac:cxnSpMkLst>
            <pc:docMk/>
            <pc:sldMk cId="2010350297" sldId="2012"/>
            <ac:cxnSpMk id="11" creationId="{3978F024-18E2-FCA5-D4CE-B13A09C06A73}"/>
          </ac:cxnSpMkLst>
        </pc:cxnChg>
        <pc:cxnChg chg="mod">
          <ac:chgData name="Yoel Kortick" userId="167978f5-7f40-4909-85d5-d4149554ad4e" providerId="ADAL" clId="{22A57D5E-D268-4A3C-9ED4-B355499D8F87}" dt="2023-07-13T05:23:46.414" v="1059" actId="1036"/>
          <ac:cxnSpMkLst>
            <pc:docMk/>
            <pc:sldMk cId="2010350297" sldId="2012"/>
            <ac:cxnSpMk id="12" creationId="{D4693E03-AD54-D740-581A-DCA9DC8E29CE}"/>
          </ac:cxnSpMkLst>
        </pc:cxnChg>
      </pc:sldChg>
      <pc:sldChg chg="modSp add mod">
        <pc:chgData name="Yoel Kortick" userId="167978f5-7f40-4909-85d5-d4149554ad4e" providerId="ADAL" clId="{22A57D5E-D268-4A3C-9ED4-B355499D8F87}" dt="2023-07-13T05:37:41.355" v="1204" actId="20577"/>
        <pc:sldMkLst>
          <pc:docMk/>
          <pc:sldMk cId="620281554" sldId="2013"/>
        </pc:sldMkLst>
        <pc:spChg chg="mod">
          <ac:chgData name="Yoel Kortick" userId="167978f5-7f40-4909-85d5-d4149554ad4e" providerId="ADAL" clId="{22A57D5E-D268-4A3C-9ED4-B355499D8F87}" dt="2023-07-13T05:37:41.355" v="1204" actId="20577"/>
          <ac:spMkLst>
            <pc:docMk/>
            <pc:sldMk cId="620281554" sldId="2013"/>
            <ac:spMk id="3" creationId="{440E2C51-CB70-4EE1-8E6B-DADCB74DEC44}"/>
          </ac:spMkLst>
        </pc:spChg>
      </pc:sldChg>
      <pc:sldChg chg="delSp modSp add mod">
        <pc:chgData name="Yoel Kortick" userId="167978f5-7f40-4909-85d5-d4149554ad4e" providerId="ADAL" clId="{22A57D5E-D268-4A3C-9ED4-B355499D8F87}" dt="2023-07-13T05:46:44.021" v="1422" actId="255"/>
        <pc:sldMkLst>
          <pc:docMk/>
          <pc:sldMk cId="2490229144" sldId="2014"/>
        </pc:sldMkLst>
        <pc:spChg chg="mod">
          <ac:chgData name="Yoel Kortick" userId="167978f5-7f40-4909-85d5-d4149554ad4e" providerId="ADAL" clId="{22A57D5E-D268-4A3C-9ED4-B355499D8F87}" dt="2023-07-13T05:38:41.091" v="1249"/>
          <ac:spMkLst>
            <pc:docMk/>
            <pc:sldMk cId="2490229144" sldId="2014"/>
            <ac:spMk id="3" creationId="{4FC18B40-6547-41EC-8A0E-1C8F40E0A42F}"/>
          </ac:spMkLst>
        </pc:spChg>
        <pc:spChg chg="del">
          <ac:chgData name="Yoel Kortick" userId="167978f5-7f40-4909-85d5-d4149554ad4e" providerId="ADAL" clId="{22A57D5E-D268-4A3C-9ED4-B355499D8F87}" dt="2023-07-13T05:40:27.545" v="1300" actId="478"/>
          <ac:spMkLst>
            <pc:docMk/>
            <pc:sldMk cId="2490229144" sldId="2014"/>
            <ac:spMk id="5" creationId="{498B1999-E20A-36D0-AE3D-9FADCF697D94}"/>
          </ac:spMkLst>
        </pc:spChg>
        <pc:spChg chg="mod">
          <ac:chgData name="Yoel Kortick" userId="167978f5-7f40-4909-85d5-d4149554ad4e" providerId="ADAL" clId="{22A57D5E-D268-4A3C-9ED4-B355499D8F87}" dt="2023-07-13T05:46:44.021" v="1422" actId="255"/>
          <ac:spMkLst>
            <pc:docMk/>
            <pc:sldMk cId="2490229144" sldId="2014"/>
            <ac:spMk id="6" creationId="{130E5CCE-D48C-BAA1-B3BC-A9B4AE88DDE7}"/>
          </ac:spMkLst>
        </pc:spChg>
        <pc:spChg chg="del">
          <ac:chgData name="Yoel Kortick" userId="167978f5-7f40-4909-85d5-d4149554ad4e" providerId="ADAL" clId="{22A57D5E-D268-4A3C-9ED4-B355499D8F87}" dt="2023-07-13T05:40:27.545" v="1300" actId="478"/>
          <ac:spMkLst>
            <pc:docMk/>
            <pc:sldMk cId="2490229144" sldId="2014"/>
            <ac:spMk id="7" creationId="{72F1813F-7E20-D672-329A-C69380F3A5B9}"/>
          </ac:spMkLst>
        </pc:spChg>
        <pc:spChg chg="del">
          <ac:chgData name="Yoel Kortick" userId="167978f5-7f40-4909-85d5-d4149554ad4e" providerId="ADAL" clId="{22A57D5E-D268-4A3C-9ED4-B355499D8F87}" dt="2023-07-13T05:40:27.545" v="1300" actId="478"/>
          <ac:spMkLst>
            <pc:docMk/>
            <pc:sldMk cId="2490229144" sldId="2014"/>
            <ac:spMk id="8" creationId="{5FD6E0EA-6E01-B64E-6218-112CA5AAEFD3}"/>
          </ac:spMkLst>
        </pc:spChg>
        <pc:picChg chg="del">
          <ac:chgData name="Yoel Kortick" userId="167978f5-7f40-4909-85d5-d4149554ad4e" providerId="ADAL" clId="{22A57D5E-D268-4A3C-9ED4-B355499D8F87}" dt="2023-07-13T05:40:25" v="1299" actId="478"/>
          <ac:picMkLst>
            <pc:docMk/>
            <pc:sldMk cId="2490229144" sldId="2014"/>
            <ac:picMk id="4" creationId="{2E0C717E-1370-DDA1-FBF5-194548C1A1F2}"/>
          </ac:picMkLst>
        </pc:picChg>
      </pc:sldChg>
      <pc:sldChg chg="add del">
        <pc:chgData name="Yoel Kortick" userId="167978f5-7f40-4909-85d5-d4149554ad4e" providerId="ADAL" clId="{22A57D5E-D268-4A3C-9ED4-B355499D8F87}" dt="2023-07-13T05:38:08.159" v="1207"/>
        <pc:sldMkLst>
          <pc:docMk/>
          <pc:sldMk cId="2164426123" sldId="2015"/>
        </pc:sldMkLst>
      </pc:sldChg>
      <pc:sldChg chg="addSp delSp modSp add mod">
        <pc:chgData name="Yoel Kortick" userId="167978f5-7f40-4909-85d5-d4149554ad4e" providerId="ADAL" clId="{22A57D5E-D268-4A3C-9ED4-B355499D8F87}" dt="2023-07-13T05:45:03.775" v="1407" actId="20577"/>
        <pc:sldMkLst>
          <pc:docMk/>
          <pc:sldMk cId="2325564749" sldId="2015"/>
        </pc:sldMkLst>
        <pc:spChg chg="add del">
          <ac:chgData name="Yoel Kortick" userId="167978f5-7f40-4909-85d5-d4149554ad4e" providerId="ADAL" clId="{22A57D5E-D268-4A3C-9ED4-B355499D8F87}" dt="2023-07-13T05:42:33.278" v="1364"/>
          <ac:spMkLst>
            <pc:docMk/>
            <pc:sldMk cId="2325564749" sldId="2015"/>
            <ac:spMk id="2" creationId="{A006867F-EE9C-1486-7B3C-5221BCCD36BA}"/>
          </ac:spMkLst>
        </pc:spChg>
        <pc:spChg chg="mod">
          <ac:chgData name="Yoel Kortick" userId="167978f5-7f40-4909-85d5-d4149554ad4e" providerId="ADAL" clId="{22A57D5E-D268-4A3C-9ED4-B355499D8F87}" dt="2023-07-13T05:45:03.775" v="1407" actId="20577"/>
          <ac:spMkLst>
            <pc:docMk/>
            <pc:sldMk cId="2325564749" sldId="2015"/>
            <ac:spMk id="6" creationId="{130E5CCE-D48C-BAA1-B3BC-A9B4AE88DDE7}"/>
          </ac:spMkLst>
        </pc:spChg>
      </pc:sldChg>
      <pc:sldChg chg="modSp add mod">
        <pc:chgData name="Yoel Kortick" userId="167978f5-7f40-4909-85d5-d4149554ad4e" providerId="ADAL" clId="{22A57D5E-D268-4A3C-9ED4-B355499D8F87}" dt="2023-07-13T05:46:02.489" v="1414" actId="14100"/>
        <pc:sldMkLst>
          <pc:docMk/>
          <pc:sldMk cId="3691750847" sldId="2016"/>
        </pc:sldMkLst>
        <pc:spChg chg="mod">
          <ac:chgData name="Yoel Kortick" userId="167978f5-7f40-4909-85d5-d4149554ad4e" providerId="ADAL" clId="{22A57D5E-D268-4A3C-9ED4-B355499D8F87}" dt="2023-07-13T05:46:02.489" v="1414" actId="14100"/>
          <ac:spMkLst>
            <pc:docMk/>
            <pc:sldMk cId="3691750847" sldId="2016"/>
            <ac:spMk id="6" creationId="{130E5CCE-D48C-BAA1-B3BC-A9B4AE88DDE7}"/>
          </ac:spMkLst>
        </pc:spChg>
      </pc:sldChg>
      <pc:sldChg chg="addSp delSp modSp add mod">
        <pc:chgData name="Yoel Kortick" userId="167978f5-7f40-4909-85d5-d4149554ad4e" providerId="ADAL" clId="{22A57D5E-D268-4A3C-9ED4-B355499D8F87}" dt="2023-07-16T06:24:36.842" v="3170" actId="6549"/>
        <pc:sldMkLst>
          <pc:docMk/>
          <pc:sldMk cId="4271970353" sldId="2017"/>
        </pc:sldMkLst>
        <pc:spChg chg="mod">
          <ac:chgData name="Yoel Kortick" userId="167978f5-7f40-4909-85d5-d4149554ad4e" providerId="ADAL" clId="{22A57D5E-D268-4A3C-9ED4-B355499D8F87}" dt="2023-07-13T05:49:35.091" v="1551" actId="20577"/>
          <ac:spMkLst>
            <pc:docMk/>
            <pc:sldMk cId="4271970353" sldId="2017"/>
            <ac:spMk id="3" creationId="{4FC18B40-6547-41EC-8A0E-1C8F40E0A42F}"/>
          </ac:spMkLst>
        </pc:spChg>
        <pc:spChg chg="add mod">
          <ac:chgData name="Yoel Kortick" userId="167978f5-7f40-4909-85d5-d4149554ad4e" providerId="ADAL" clId="{22A57D5E-D268-4A3C-9ED4-B355499D8F87}" dt="2023-07-13T05:51:06.482" v="1583" actId="1037"/>
          <ac:spMkLst>
            <pc:docMk/>
            <pc:sldMk cId="4271970353" sldId="2017"/>
            <ac:spMk id="4" creationId="{7B580EA5-34C1-9BF6-0D86-933DFB40C924}"/>
          </ac:spMkLst>
        </pc:spChg>
        <pc:spChg chg="mod">
          <ac:chgData name="Yoel Kortick" userId="167978f5-7f40-4909-85d5-d4149554ad4e" providerId="ADAL" clId="{22A57D5E-D268-4A3C-9ED4-B355499D8F87}" dt="2023-07-16T06:24:36.842" v="3170" actId="6549"/>
          <ac:spMkLst>
            <pc:docMk/>
            <pc:sldMk cId="4271970353" sldId="2017"/>
            <ac:spMk id="6" creationId="{130E5CCE-D48C-BAA1-B3BC-A9B4AE88DDE7}"/>
          </ac:spMkLst>
        </pc:spChg>
        <pc:spChg chg="add mod">
          <ac:chgData name="Yoel Kortick" userId="167978f5-7f40-4909-85d5-d4149554ad4e" providerId="ADAL" clId="{22A57D5E-D268-4A3C-9ED4-B355499D8F87}" dt="2023-07-13T08:12:13.571" v="3168" actId="1036"/>
          <ac:spMkLst>
            <pc:docMk/>
            <pc:sldMk cId="4271970353" sldId="2017"/>
            <ac:spMk id="9" creationId="{250FD88B-1271-C90B-2A75-D7E3CABED605}"/>
          </ac:spMkLst>
        </pc:spChg>
        <pc:picChg chg="add del mod">
          <ac:chgData name="Yoel Kortick" userId="167978f5-7f40-4909-85d5-d4149554ad4e" providerId="ADAL" clId="{22A57D5E-D268-4A3C-9ED4-B355499D8F87}" dt="2023-07-13T08:11:48.580" v="3161" actId="478"/>
          <ac:picMkLst>
            <pc:docMk/>
            <pc:sldMk cId="4271970353" sldId="2017"/>
            <ac:picMk id="2" creationId="{D6A86C38-D4A4-9EE5-E5EA-82959ADCB1D1}"/>
          </ac:picMkLst>
        </pc:picChg>
        <pc:picChg chg="add del">
          <ac:chgData name="Yoel Kortick" userId="167978f5-7f40-4909-85d5-d4149554ad4e" providerId="ADAL" clId="{22A57D5E-D268-4A3C-9ED4-B355499D8F87}" dt="2023-07-13T08:11:53.622" v="3163" actId="22"/>
          <ac:picMkLst>
            <pc:docMk/>
            <pc:sldMk cId="4271970353" sldId="2017"/>
            <ac:picMk id="7" creationId="{D9227C36-73D8-2064-F66C-FBBFEFCD9B9D}"/>
          </ac:picMkLst>
        </pc:picChg>
        <pc:picChg chg="add mod">
          <ac:chgData name="Yoel Kortick" userId="167978f5-7f40-4909-85d5-d4149554ad4e" providerId="ADAL" clId="{22A57D5E-D268-4A3C-9ED4-B355499D8F87}" dt="2023-07-13T08:12:13.571" v="3168" actId="1036"/>
          <ac:picMkLst>
            <pc:docMk/>
            <pc:sldMk cId="4271970353" sldId="2017"/>
            <ac:picMk id="8" creationId="{EBEEA043-7405-E385-349A-353497DD834A}"/>
          </ac:picMkLst>
        </pc:picChg>
        <pc:cxnChg chg="add mod">
          <ac:chgData name="Yoel Kortick" userId="167978f5-7f40-4909-85d5-d4149554ad4e" providerId="ADAL" clId="{22A57D5E-D268-4A3C-9ED4-B355499D8F87}" dt="2023-07-13T08:12:13.571" v="3168" actId="1036"/>
          <ac:cxnSpMkLst>
            <pc:docMk/>
            <pc:sldMk cId="4271970353" sldId="2017"/>
            <ac:cxnSpMk id="10" creationId="{E7B50782-0A2C-560F-7BEA-9C1AA53008DE}"/>
          </ac:cxnSpMkLst>
        </pc:cxnChg>
      </pc:sldChg>
      <pc:sldChg chg="modSp add mod">
        <pc:chgData name="Yoel Kortick" userId="167978f5-7f40-4909-85d5-d4149554ad4e" providerId="ADAL" clId="{22A57D5E-D268-4A3C-9ED4-B355499D8F87}" dt="2023-07-13T05:50:20.865" v="1574" actId="14100"/>
        <pc:sldMkLst>
          <pc:docMk/>
          <pc:sldMk cId="701698972" sldId="2018"/>
        </pc:sldMkLst>
        <pc:spChg chg="mod">
          <ac:chgData name="Yoel Kortick" userId="167978f5-7f40-4909-85d5-d4149554ad4e" providerId="ADAL" clId="{22A57D5E-D268-4A3C-9ED4-B355499D8F87}" dt="2023-07-13T05:50:20.865" v="1574" actId="14100"/>
          <ac:spMkLst>
            <pc:docMk/>
            <pc:sldMk cId="701698972" sldId="2018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22A57D5E-D268-4A3C-9ED4-B355499D8F87}" dt="2023-07-16T06:24:49.459" v="3171" actId="33524"/>
        <pc:sldMkLst>
          <pc:docMk/>
          <pc:sldMk cId="244357355" sldId="2019"/>
        </pc:sldMkLst>
        <pc:spChg chg="del">
          <ac:chgData name="Yoel Kortick" userId="167978f5-7f40-4909-85d5-d4149554ad4e" providerId="ADAL" clId="{22A57D5E-D268-4A3C-9ED4-B355499D8F87}" dt="2023-07-13T05:55:55.669" v="1624" actId="478"/>
          <ac:spMkLst>
            <pc:docMk/>
            <pc:sldMk cId="244357355" sldId="2019"/>
            <ac:spMk id="4" creationId="{7B580EA5-34C1-9BF6-0D86-933DFB40C924}"/>
          </ac:spMkLst>
        </pc:spChg>
        <pc:spChg chg="mod">
          <ac:chgData name="Yoel Kortick" userId="167978f5-7f40-4909-85d5-d4149554ad4e" providerId="ADAL" clId="{22A57D5E-D268-4A3C-9ED4-B355499D8F87}" dt="2023-07-16T06:24:49.459" v="3171" actId="33524"/>
          <ac:spMkLst>
            <pc:docMk/>
            <pc:sldMk cId="244357355" sldId="2019"/>
            <ac:spMk id="6" creationId="{130E5CCE-D48C-BAA1-B3BC-A9B4AE88DDE7}"/>
          </ac:spMkLst>
        </pc:spChg>
        <pc:picChg chg="del">
          <ac:chgData name="Yoel Kortick" userId="167978f5-7f40-4909-85d5-d4149554ad4e" providerId="ADAL" clId="{22A57D5E-D268-4A3C-9ED4-B355499D8F87}" dt="2023-07-13T05:55:53.820" v="1623" actId="478"/>
          <ac:picMkLst>
            <pc:docMk/>
            <pc:sldMk cId="244357355" sldId="2019"/>
            <ac:picMk id="2" creationId="{D6A86C38-D4A4-9EE5-E5EA-82959ADCB1D1}"/>
          </ac:picMkLst>
        </pc:picChg>
        <pc:picChg chg="add">
          <ac:chgData name="Yoel Kortick" userId="167978f5-7f40-4909-85d5-d4149554ad4e" providerId="ADAL" clId="{22A57D5E-D268-4A3C-9ED4-B355499D8F87}" dt="2023-07-13T05:55:56.226" v="1625" actId="22"/>
          <ac:picMkLst>
            <pc:docMk/>
            <pc:sldMk cId="244357355" sldId="2019"/>
            <ac:picMk id="7" creationId="{B98A1165-A274-5EBB-3CF5-32F9DFF87DD1}"/>
          </ac:picMkLst>
        </pc:picChg>
      </pc:sldChg>
      <pc:sldChg chg="addSp delSp modSp add mod">
        <pc:chgData name="Yoel Kortick" userId="167978f5-7f40-4909-85d5-d4149554ad4e" providerId="ADAL" clId="{22A57D5E-D268-4A3C-9ED4-B355499D8F87}" dt="2023-07-16T06:29:30.283" v="3173" actId="1035"/>
        <pc:sldMkLst>
          <pc:docMk/>
          <pc:sldMk cId="891780606" sldId="2020"/>
        </pc:sldMkLst>
        <pc:spChg chg="mod">
          <ac:chgData name="Yoel Kortick" userId="167978f5-7f40-4909-85d5-d4149554ad4e" providerId="ADAL" clId="{22A57D5E-D268-4A3C-9ED4-B355499D8F87}" dt="2023-07-13T07:49:05.631" v="2748" actId="20577"/>
          <ac:spMkLst>
            <pc:docMk/>
            <pc:sldMk cId="891780606" sldId="2020"/>
            <ac:spMk id="6" creationId="{130E5CCE-D48C-BAA1-B3BC-A9B4AE88DDE7}"/>
          </ac:spMkLst>
        </pc:spChg>
        <pc:picChg chg="add del mod">
          <ac:chgData name="Yoel Kortick" userId="167978f5-7f40-4909-85d5-d4149554ad4e" providerId="ADAL" clId="{22A57D5E-D268-4A3C-9ED4-B355499D8F87}" dt="2023-07-13T07:48:40.849" v="2674" actId="478"/>
          <ac:picMkLst>
            <pc:docMk/>
            <pc:sldMk cId="891780606" sldId="2020"/>
            <ac:picMk id="4" creationId="{28CB518C-F022-157F-75E1-F39ECD59AECC}"/>
          </ac:picMkLst>
        </pc:picChg>
        <pc:picChg chg="del">
          <ac:chgData name="Yoel Kortick" userId="167978f5-7f40-4909-85d5-d4149554ad4e" providerId="ADAL" clId="{22A57D5E-D268-4A3C-9ED4-B355499D8F87}" dt="2023-07-13T05:59:21" v="1667" actId="478"/>
          <ac:picMkLst>
            <pc:docMk/>
            <pc:sldMk cId="891780606" sldId="2020"/>
            <ac:picMk id="7" creationId="{B98A1165-A274-5EBB-3CF5-32F9DFF87DD1}"/>
          </ac:picMkLst>
        </pc:picChg>
        <pc:picChg chg="add mod">
          <ac:chgData name="Yoel Kortick" userId="167978f5-7f40-4909-85d5-d4149554ad4e" providerId="ADAL" clId="{22A57D5E-D268-4A3C-9ED4-B355499D8F87}" dt="2023-07-16T06:29:30.283" v="3173" actId="1035"/>
          <ac:picMkLst>
            <pc:docMk/>
            <pc:sldMk cId="891780606" sldId="2020"/>
            <ac:picMk id="8" creationId="{D2632492-5C6E-4F2A-BDDD-6E178EE1AEFB}"/>
          </ac:picMkLst>
        </pc:picChg>
      </pc:sldChg>
      <pc:sldChg chg="addSp delSp modSp add mod">
        <pc:chgData name="Yoel Kortick" userId="167978f5-7f40-4909-85d5-d4149554ad4e" providerId="ADAL" clId="{22A57D5E-D268-4A3C-9ED4-B355499D8F87}" dt="2023-07-13T06:22:44.902" v="2220" actId="20577"/>
        <pc:sldMkLst>
          <pc:docMk/>
          <pc:sldMk cId="752770780" sldId="2021"/>
        </pc:sldMkLst>
        <pc:spChg chg="mod">
          <ac:chgData name="Yoel Kortick" userId="167978f5-7f40-4909-85d5-d4149554ad4e" providerId="ADAL" clId="{22A57D5E-D268-4A3C-9ED4-B355499D8F87}" dt="2023-07-13T06:22:44.902" v="2220" actId="20577"/>
          <ac:spMkLst>
            <pc:docMk/>
            <pc:sldMk cId="752770780" sldId="2021"/>
            <ac:spMk id="6" creationId="{130E5CCE-D48C-BAA1-B3BC-A9B4AE88DDE7}"/>
          </ac:spMkLst>
        </pc:spChg>
        <pc:picChg chg="del">
          <ac:chgData name="Yoel Kortick" userId="167978f5-7f40-4909-85d5-d4149554ad4e" providerId="ADAL" clId="{22A57D5E-D268-4A3C-9ED4-B355499D8F87}" dt="2023-07-13T06:02:30.547" v="1725" actId="478"/>
          <ac:picMkLst>
            <pc:docMk/>
            <pc:sldMk cId="752770780" sldId="2021"/>
            <ac:picMk id="4" creationId="{28CB518C-F022-157F-75E1-F39ECD59AECC}"/>
          </ac:picMkLst>
        </pc:picChg>
        <pc:picChg chg="add mod">
          <ac:chgData name="Yoel Kortick" userId="167978f5-7f40-4909-85d5-d4149554ad4e" providerId="ADAL" clId="{22A57D5E-D268-4A3C-9ED4-B355499D8F87}" dt="2023-07-13T06:06:06.531" v="1885" actId="208"/>
          <ac:picMkLst>
            <pc:docMk/>
            <pc:sldMk cId="752770780" sldId="2021"/>
            <ac:picMk id="5" creationId="{D8FF93FC-BD1C-F1CB-03A6-0B065C5B4D66}"/>
          </ac:picMkLst>
        </pc:picChg>
      </pc:sldChg>
      <pc:sldChg chg="addSp delSp modSp add mod">
        <pc:chgData name="Yoel Kortick" userId="167978f5-7f40-4909-85d5-d4149554ad4e" providerId="ADAL" clId="{22A57D5E-D268-4A3C-9ED4-B355499D8F87}" dt="2023-07-13T06:08:03.930" v="1923" actId="208"/>
        <pc:sldMkLst>
          <pc:docMk/>
          <pc:sldMk cId="3926731884" sldId="2022"/>
        </pc:sldMkLst>
        <pc:spChg chg="mod">
          <ac:chgData name="Yoel Kortick" userId="167978f5-7f40-4909-85d5-d4149554ad4e" providerId="ADAL" clId="{22A57D5E-D268-4A3C-9ED4-B355499D8F87}" dt="2023-07-13T06:07:29.299" v="1920" actId="20577"/>
          <ac:spMkLst>
            <pc:docMk/>
            <pc:sldMk cId="3926731884" sldId="2022"/>
            <ac:spMk id="6" creationId="{130E5CCE-D48C-BAA1-B3BC-A9B4AE88DDE7}"/>
          </ac:spMkLst>
        </pc:spChg>
        <pc:picChg chg="add mod">
          <ac:chgData name="Yoel Kortick" userId="167978f5-7f40-4909-85d5-d4149554ad4e" providerId="ADAL" clId="{22A57D5E-D268-4A3C-9ED4-B355499D8F87}" dt="2023-07-13T06:08:03.930" v="1923" actId="208"/>
          <ac:picMkLst>
            <pc:docMk/>
            <pc:sldMk cId="3926731884" sldId="2022"/>
            <ac:picMk id="4" creationId="{01C5CF93-AF58-12C2-8453-14BC520E889E}"/>
          </ac:picMkLst>
        </pc:picChg>
        <pc:picChg chg="del">
          <ac:chgData name="Yoel Kortick" userId="167978f5-7f40-4909-85d5-d4149554ad4e" providerId="ADAL" clId="{22A57D5E-D268-4A3C-9ED4-B355499D8F87}" dt="2023-07-13T06:07:32.349" v="1921" actId="478"/>
          <ac:picMkLst>
            <pc:docMk/>
            <pc:sldMk cId="3926731884" sldId="2022"/>
            <ac:picMk id="5" creationId="{D8FF93FC-BD1C-F1CB-03A6-0B065C5B4D66}"/>
          </ac:picMkLst>
        </pc:picChg>
      </pc:sldChg>
      <pc:sldChg chg="addSp delSp modSp add mod">
        <pc:chgData name="Yoel Kortick" userId="167978f5-7f40-4909-85d5-d4149554ad4e" providerId="ADAL" clId="{22A57D5E-D268-4A3C-9ED4-B355499D8F87}" dt="2023-07-13T06:22:36.472" v="2218" actId="20577"/>
        <pc:sldMkLst>
          <pc:docMk/>
          <pc:sldMk cId="3308425175" sldId="2023"/>
        </pc:sldMkLst>
        <pc:spChg chg="mod">
          <ac:chgData name="Yoel Kortick" userId="167978f5-7f40-4909-85d5-d4149554ad4e" providerId="ADAL" clId="{22A57D5E-D268-4A3C-9ED4-B355499D8F87}" dt="2023-07-13T06:22:36.472" v="2218" actId="20577"/>
          <ac:spMkLst>
            <pc:docMk/>
            <pc:sldMk cId="3308425175" sldId="2023"/>
            <ac:spMk id="6" creationId="{130E5CCE-D48C-BAA1-B3BC-A9B4AE88DDE7}"/>
          </ac:spMkLst>
        </pc:spChg>
        <pc:picChg chg="del">
          <ac:chgData name="Yoel Kortick" userId="167978f5-7f40-4909-85d5-d4149554ad4e" providerId="ADAL" clId="{22A57D5E-D268-4A3C-9ED4-B355499D8F87}" dt="2023-07-13T06:08:08.850" v="1925" actId="478"/>
          <ac:picMkLst>
            <pc:docMk/>
            <pc:sldMk cId="3308425175" sldId="2023"/>
            <ac:picMk id="4" creationId="{01C5CF93-AF58-12C2-8453-14BC520E889E}"/>
          </ac:picMkLst>
        </pc:picChg>
        <pc:picChg chg="add mod">
          <ac:chgData name="Yoel Kortick" userId="167978f5-7f40-4909-85d5-d4149554ad4e" providerId="ADAL" clId="{22A57D5E-D268-4A3C-9ED4-B355499D8F87}" dt="2023-07-13T06:10:03.950" v="2021" actId="208"/>
          <ac:picMkLst>
            <pc:docMk/>
            <pc:sldMk cId="3308425175" sldId="2023"/>
            <ac:picMk id="5" creationId="{EF8900BF-1E80-5CB7-BAFF-72C2C4233C47}"/>
          </ac:picMkLst>
        </pc:picChg>
      </pc:sldChg>
      <pc:sldChg chg="addSp delSp modSp add mod">
        <pc:chgData name="Yoel Kortick" userId="167978f5-7f40-4909-85d5-d4149554ad4e" providerId="ADAL" clId="{22A57D5E-D268-4A3C-9ED4-B355499D8F87}" dt="2023-07-13T06:22:24.519" v="2217" actId="20577"/>
        <pc:sldMkLst>
          <pc:docMk/>
          <pc:sldMk cId="3141949654" sldId="2024"/>
        </pc:sldMkLst>
        <pc:spChg chg="mod">
          <ac:chgData name="Yoel Kortick" userId="167978f5-7f40-4909-85d5-d4149554ad4e" providerId="ADAL" clId="{22A57D5E-D268-4A3C-9ED4-B355499D8F87}" dt="2023-07-13T06:22:24.519" v="2217" actId="20577"/>
          <ac:spMkLst>
            <pc:docMk/>
            <pc:sldMk cId="3141949654" sldId="2024"/>
            <ac:spMk id="6" creationId="{130E5CCE-D48C-BAA1-B3BC-A9B4AE88DDE7}"/>
          </ac:spMkLst>
        </pc:spChg>
        <pc:picChg chg="add mod">
          <ac:chgData name="Yoel Kortick" userId="167978f5-7f40-4909-85d5-d4149554ad4e" providerId="ADAL" clId="{22A57D5E-D268-4A3C-9ED4-B355499D8F87}" dt="2023-07-13T06:11:36.247" v="2064" actId="208"/>
          <ac:picMkLst>
            <pc:docMk/>
            <pc:sldMk cId="3141949654" sldId="2024"/>
            <ac:picMk id="4" creationId="{36200F34-D9B7-08BF-1872-C930324C34A8}"/>
          </ac:picMkLst>
        </pc:picChg>
        <pc:picChg chg="del">
          <ac:chgData name="Yoel Kortick" userId="167978f5-7f40-4909-85d5-d4149554ad4e" providerId="ADAL" clId="{22A57D5E-D268-4A3C-9ED4-B355499D8F87}" dt="2023-07-13T06:10:52.326" v="2023" actId="478"/>
          <ac:picMkLst>
            <pc:docMk/>
            <pc:sldMk cId="3141949654" sldId="2024"/>
            <ac:picMk id="5" creationId="{EF8900BF-1E80-5CB7-BAFF-72C2C4233C47}"/>
          </ac:picMkLst>
        </pc:picChg>
      </pc:sldChg>
      <pc:sldChg chg="addSp delSp modSp add mod">
        <pc:chgData name="Yoel Kortick" userId="167978f5-7f40-4909-85d5-d4149554ad4e" providerId="ADAL" clId="{22A57D5E-D268-4A3C-9ED4-B355499D8F87}" dt="2023-07-13T06:22:17.500" v="2212" actId="20577"/>
        <pc:sldMkLst>
          <pc:docMk/>
          <pc:sldMk cId="1243384775" sldId="2025"/>
        </pc:sldMkLst>
        <pc:spChg chg="mod">
          <ac:chgData name="Yoel Kortick" userId="167978f5-7f40-4909-85d5-d4149554ad4e" providerId="ADAL" clId="{22A57D5E-D268-4A3C-9ED4-B355499D8F87}" dt="2023-07-13T06:22:17.500" v="2212" actId="20577"/>
          <ac:spMkLst>
            <pc:docMk/>
            <pc:sldMk cId="1243384775" sldId="2025"/>
            <ac:spMk id="6" creationId="{130E5CCE-D48C-BAA1-B3BC-A9B4AE88DDE7}"/>
          </ac:spMkLst>
        </pc:spChg>
        <pc:picChg chg="del mod">
          <ac:chgData name="Yoel Kortick" userId="167978f5-7f40-4909-85d5-d4149554ad4e" providerId="ADAL" clId="{22A57D5E-D268-4A3C-9ED4-B355499D8F87}" dt="2023-07-13T06:12:07.497" v="2069" actId="478"/>
          <ac:picMkLst>
            <pc:docMk/>
            <pc:sldMk cId="1243384775" sldId="2025"/>
            <ac:picMk id="4" creationId="{36200F34-D9B7-08BF-1872-C930324C34A8}"/>
          </ac:picMkLst>
        </pc:picChg>
        <pc:picChg chg="add mod">
          <ac:chgData name="Yoel Kortick" userId="167978f5-7f40-4909-85d5-d4149554ad4e" providerId="ADAL" clId="{22A57D5E-D268-4A3C-9ED4-B355499D8F87}" dt="2023-07-13T06:12:13.786" v="2071" actId="208"/>
          <ac:picMkLst>
            <pc:docMk/>
            <pc:sldMk cId="1243384775" sldId="2025"/>
            <ac:picMk id="5" creationId="{C0E810B6-6DB0-BDF8-8D25-A5AF25B157F4}"/>
          </ac:picMkLst>
        </pc:picChg>
      </pc:sldChg>
      <pc:sldChg chg="addSp delSp modSp add mod ord">
        <pc:chgData name="Yoel Kortick" userId="167978f5-7f40-4909-85d5-d4149554ad4e" providerId="ADAL" clId="{22A57D5E-D268-4A3C-9ED4-B355499D8F87}" dt="2023-07-13T06:22:05.627" v="2199" actId="20577"/>
        <pc:sldMkLst>
          <pc:docMk/>
          <pc:sldMk cId="3263689484" sldId="2026"/>
        </pc:sldMkLst>
        <pc:spChg chg="mod">
          <ac:chgData name="Yoel Kortick" userId="167978f5-7f40-4909-85d5-d4149554ad4e" providerId="ADAL" clId="{22A57D5E-D268-4A3C-9ED4-B355499D8F87}" dt="2023-07-13T06:22:05.627" v="2199" actId="20577"/>
          <ac:spMkLst>
            <pc:docMk/>
            <pc:sldMk cId="3263689484" sldId="2026"/>
            <ac:spMk id="6" creationId="{130E5CCE-D48C-BAA1-B3BC-A9B4AE88DDE7}"/>
          </ac:spMkLst>
        </pc:spChg>
        <pc:picChg chg="add mod">
          <ac:chgData name="Yoel Kortick" userId="167978f5-7f40-4909-85d5-d4149554ad4e" providerId="ADAL" clId="{22A57D5E-D268-4A3C-9ED4-B355499D8F87}" dt="2023-07-13T06:18:01.477" v="2143" actId="208"/>
          <ac:picMkLst>
            <pc:docMk/>
            <pc:sldMk cId="3263689484" sldId="2026"/>
            <ac:picMk id="4" creationId="{22BA7811-483A-8DD4-141B-942CEBF9857A}"/>
          </ac:picMkLst>
        </pc:picChg>
        <pc:picChg chg="del">
          <ac:chgData name="Yoel Kortick" userId="167978f5-7f40-4909-85d5-d4149554ad4e" providerId="ADAL" clId="{22A57D5E-D268-4A3C-9ED4-B355499D8F87}" dt="2023-07-13T06:15:57.276" v="2127" actId="478"/>
          <ac:picMkLst>
            <pc:docMk/>
            <pc:sldMk cId="3263689484" sldId="2026"/>
            <ac:picMk id="5" creationId="{EF8900BF-1E80-5CB7-BAFF-72C2C4233C47}"/>
          </ac:picMkLst>
        </pc:picChg>
      </pc:sldChg>
      <pc:sldChg chg="addSp delSp modSp add mod ord">
        <pc:chgData name="Yoel Kortick" userId="167978f5-7f40-4909-85d5-d4149554ad4e" providerId="ADAL" clId="{22A57D5E-D268-4A3C-9ED4-B355499D8F87}" dt="2023-07-13T06:21:56.636" v="2195" actId="20577"/>
        <pc:sldMkLst>
          <pc:docMk/>
          <pc:sldMk cId="4070053920" sldId="2027"/>
        </pc:sldMkLst>
        <pc:spChg chg="mod">
          <ac:chgData name="Yoel Kortick" userId="167978f5-7f40-4909-85d5-d4149554ad4e" providerId="ADAL" clId="{22A57D5E-D268-4A3C-9ED4-B355499D8F87}" dt="2023-07-13T06:21:56.636" v="2195" actId="20577"/>
          <ac:spMkLst>
            <pc:docMk/>
            <pc:sldMk cId="4070053920" sldId="2027"/>
            <ac:spMk id="6" creationId="{130E5CCE-D48C-BAA1-B3BC-A9B4AE88DDE7}"/>
          </ac:spMkLst>
        </pc:spChg>
        <pc:picChg chg="add">
          <ac:chgData name="Yoel Kortick" userId="167978f5-7f40-4909-85d5-d4149554ad4e" providerId="ADAL" clId="{22A57D5E-D268-4A3C-9ED4-B355499D8F87}" dt="2023-07-13T06:18:49.500" v="2148" actId="22"/>
          <ac:picMkLst>
            <pc:docMk/>
            <pc:sldMk cId="4070053920" sldId="2027"/>
            <ac:picMk id="4" creationId="{2F8D1626-E107-4039-D908-9F5F97503BAE}"/>
          </ac:picMkLst>
        </pc:picChg>
        <pc:picChg chg="del">
          <ac:chgData name="Yoel Kortick" userId="167978f5-7f40-4909-85d5-d4149554ad4e" providerId="ADAL" clId="{22A57D5E-D268-4A3C-9ED4-B355499D8F87}" dt="2023-07-13T06:18:48.881" v="2147" actId="478"/>
          <ac:picMkLst>
            <pc:docMk/>
            <pc:sldMk cId="4070053920" sldId="2027"/>
            <ac:picMk id="5" creationId="{C0E810B6-6DB0-BDF8-8D25-A5AF25B157F4}"/>
          </ac:picMkLst>
        </pc:picChg>
      </pc:sldChg>
      <pc:sldChg chg="addSp delSp modSp add mod">
        <pc:chgData name="Yoel Kortick" userId="167978f5-7f40-4909-85d5-d4149554ad4e" providerId="ADAL" clId="{22A57D5E-D268-4A3C-9ED4-B355499D8F87}" dt="2023-07-13T06:21:45.143" v="2179" actId="20577"/>
        <pc:sldMkLst>
          <pc:docMk/>
          <pc:sldMk cId="506966938" sldId="2028"/>
        </pc:sldMkLst>
        <pc:spChg chg="mod">
          <ac:chgData name="Yoel Kortick" userId="167978f5-7f40-4909-85d5-d4149554ad4e" providerId="ADAL" clId="{22A57D5E-D268-4A3C-9ED4-B355499D8F87}" dt="2023-07-13T06:21:45.143" v="2179" actId="20577"/>
          <ac:spMkLst>
            <pc:docMk/>
            <pc:sldMk cId="506966938" sldId="2028"/>
            <ac:spMk id="6" creationId="{130E5CCE-D48C-BAA1-B3BC-A9B4AE88DDE7}"/>
          </ac:spMkLst>
        </pc:spChg>
        <pc:picChg chg="del">
          <ac:chgData name="Yoel Kortick" userId="167978f5-7f40-4909-85d5-d4149554ad4e" providerId="ADAL" clId="{22A57D5E-D268-4A3C-9ED4-B355499D8F87}" dt="2023-07-13T06:19:58.051" v="2156" actId="478"/>
          <ac:picMkLst>
            <pc:docMk/>
            <pc:sldMk cId="506966938" sldId="2028"/>
            <ac:picMk id="4" creationId="{2F8D1626-E107-4039-D908-9F5F97503BAE}"/>
          </ac:picMkLst>
        </pc:picChg>
        <pc:picChg chg="add del">
          <ac:chgData name="Yoel Kortick" userId="167978f5-7f40-4909-85d5-d4149554ad4e" providerId="ADAL" clId="{22A57D5E-D268-4A3C-9ED4-B355499D8F87}" dt="2023-07-13T06:20:21.751" v="2167" actId="478"/>
          <ac:picMkLst>
            <pc:docMk/>
            <pc:sldMk cId="506966938" sldId="2028"/>
            <ac:picMk id="5" creationId="{43ECBD85-B051-8E0A-C540-6A6F07E2BEF6}"/>
          </ac:picMkLst>
        </pc:picChg>
        <pc:picChg chg="add del">
          <ac:chgData name="Yoel Kortick" userId="167978f5-7f40-4909-85d5-d4149554ad4e" providerId="ADAL" clId="{22A57D5E-D268-4A3C-9ED4-B355499D8F87}" dt="2023-07-13T06:20:46.538" v="2169" actId="478"/>
          <ac:picMkLst>
            <pc:docMk/>
            <pc:sldMk cId="506966938" sldId="2028"/>
            <ac:picMk id="8" creationId="{57EBA47B-1FA4-CF1C-0140-3A0C9FC6B493}"/>
          </ac:picMkLst>
        </pc:picChg>
        <pc:picChg chg="add mod">
          <ac:chgData name="Yoel Kortick" userId="167978f5-7f40-4909-85d5-d4149554ad4e" providerId="ADAL" clId="{22A57D5E-D268-4A3C-9ED4-B355499D8F87}" dt="2023-07-13T06:20:52.372" v="2171" actId="208"/>
          <ac:picMkLst>
            <pc:docMk/>
            <pc:sldMk cId="506966938" sldId="2028"/>
            <ac:picMk id="10" creationId="{8414C89B-C307-CAAD-BF33-7722586209BE}"/>
          </ac:picMkLst>
        </pc:picChg>
      </pc:sldChg>
      <pc:sldChg chg="addSp delSp modSp add mod">
        <pc:chgData name="Yoel Kortick" userId="167978f5-7f40-4909-85d5-d4149554ad4e" providerId="ADAL" clId="{22A57D5E-D268-4A3C-9ED4-B355499D8F87}" dt="2023-07-13T06:23:33.180" v="2254" actId="20577"/>
        <pc:sldMkLst>
          <pc:docMk/>
          <pc:sldMk cId="2945234986" sldId="2029"/>
        </pc:sldMkLst>
        <pc:spChg chg="mod">
          <ac:chgData name="Yoel Kortick" userId="167978f5-7f40-4909-85d5-d4149554ad4e" providerId="ADAL" clId="{22A57D5E-D268-4A3C-9ED4-B355499D8F87}" dt="2023-07-13T06:23:33.180" v="2254" actId="20577"/>
          <ac:spMkLst>
            <pc:docMk/>
            <pc:sldMk cId="2945234986" sldId="2029"/>
            <ac:spMk id="6" creationId="{130E5CCE-D48C-BAA1-B3BC-A9B4AE88DDE7}"/>
          </ac:spMkLst>
        </pc:spChg>
        <pc:picChg chg="add">
          <ac:chgData name="Yoel Kortick" userId="167978f5-7f40-4909-85d5-d4149554ad4e" providerId="ADAL" clId="{22A57D5E-D268-4A3C-9ED4-B355499D8F87}" dt="2023-07-13T06:23:10.800" v="2231" actId="22"/>
          <ac:picMkLst>
            <pc:docMk/>
            <pc:sldMk cId="2945234986" sldId="2029"/>
            <ac:picMk id="4" creationId="{12C1DC87-AB19-6C84-D220-29AAEF1CD8C0}"/>
          </ac:picMkLst>
        </pc:picChg>
        <pc:picChg chg="del">
          <ac:chgData name="Yoel Kortick" userId="167978f5-7f40-4909-85d5-d4149554ad4e" providerId="ADAL" clId="{22A57D5E-D268-4A3C-9ED4-B355499D8F87}" dt="2023-07-13T06:23:10.243" v="2230" actId="478"/>
          <ac:picMkLst>
            <pc:docMk/>
            <pc:sldMk cId="2945234986" sldId="2029"/>
            <ac:picMk id="10" creationId="{8414C89B-C307-CAAD-BF33-7722586209BE}"/>
          </ac:picMkLst>
        </pc:picChg>
      </pc:sldChg>
      <pc:sldChg chg="modSp add del mod">
        <pc:chgData name="Yoel Kortick" userId="167978f5-7f40-4909-85d5-d4149554ad4e" providerId="ADAL" clId="{22A57D5E-D268-4A3C-9ED4-B355499D8F87}" dt="2023-07-13T08:03:35.622" v="3101" actId="47"/>
        <pc:sldMkLst>
          <pc:docMk/>
          <pc:sldMk cId="2942596124" sldId="2030"/>
        </pc:sldMkLst>
        <pc:spChg chg="mod">
          <ac:chgData name="Yoel Kortick" userId="167978f5-7f40-4909-85d5-d4149554ad4e" providerId="ADAL" clId="{22A57D5E-D268-4A3C-9ED4-B355499D8F87}" dt="2023-07-13T07:04:18.504" v="2261" actId="404"/>
          <ac:spMkLst>
            <pc:docMk/>
            <pc:sldMk cId="2942596124" sldId="2030"/>
            <ac:spMk id="3" creationId="{440E2C51-CB70-4EE1-8E6B-DADCB74DEC44}"/>
          </ac:spMkLst>
        </pc:spChg>
      </pc:sldChg>
      <pc:sldChg chg="addSp delSp modSp add del mod">
        <pc:chgData name="Yoel Kortick" userId="167978f5-7f40-4909-85d5-d4149554ad4e" providerId="ADAL" clId="{22A57D5E-D268-4A3C-9ED4-B355499D8F87}" dt="2023-07-13T08:03:35.622" v="3101" actId="47"/>
        <pc:sldMkLst>
          <pc:docMk/>
          <pc:sldMk cId="784391575" sldId="2031"/>
        </pc:sldMkLst>
        <pc:spChg chg="mod">
          <ac:chgData name="Yoel Kortick" userId="167978f5-7f40-4909-85d5-d4149554ad4e" providerId="ADAL" clId="{22A57D5E-D268-4A3C-9ED4-B355499D8F87}" dt="2023-07-13T07:04:25.446" v="2267" actId="20577"/>
          <ac:spMkLst>
            <pc:docMk/>
            <pc:sldMk cId="784391575" sldId="2031"/>
            <ac:spMk id="3" creationId="{4FC18B40-6547-41EC-8A0E-1C8F40E0A42F}"/>
          </ac:spMkLst>
        </pc:spChg>
        <pc:spChg chg="mod">
          <ac:chgData name="Yoel Kortick" userId="167978f5-7f40-4909-85d5-d4149554ad4e" providerId="ADAL" clId="{22A57D5E-D268-4A3C-9ED4-B355499D8F87}" dt="2023-07-13T07:07:01.376" v="2309" actId="14100"/>
          <ac:spMkLst>
            <pc:docMk/>
            <pc:sldMk cId="784391575" sldId="2031"/>
            <ac:spMk id="6" creationId="{130E5CCE-D48C-BAA1-B3BC-A9B4AE88DDE7}"/>
          </ac:spMkLst>
        </pc:spChg>
        <pc:picChg chg="del">
          <ac:chgData name="Yoel Kortick" userId="167978f5-7f40-4909-85d5-d4149554ad4e" providerId="ADAL" clId="{22A57D5E-D268-4A3C-9ED4-B355499D8F87}" dt="2023-07-13T07:06:45.368" v="2302" actId="478"/>
          <ac:picMkLst>
            <pc:docMk/>
            <pc:sldMk cId="784391575" sldId="2031"/>
            <ac:picMk id="2" creationId="{D6A86C38-D4A4-9EE5-E5EA-82959ADCB1D1}"/>
          </ac:picMkLst>
        </pc:picChg>
        <pc:picChg chg="add mod">
          <ac:chgData name="Yoel Kortick" userId="167978f5-7f40-4909-85d5-d4149554ad4e" providerId="ADAL" clId="{22A57D5E-D268-4A3C-9ED4-B355499D8F87}" dt="2023-07-13T07:06:52.996" v="2306" actId="208"/>
          <ac:picMkLst>
            <pc:docMk/>
            <pc:sldMk cId="784391575" sldId="2031"/>
            <ac:picMk id="7" creationId="{36F693FF-0477-0390-1DC0-A18C570B7FAD}"/>
          </ac:picMkLst>
        </pc:picChg>
      </pc:sldChg>
      <pc:sldChg chg="addSp delSp modSp add del mod">
        <pc:chgData name="Yoel Kortick" userId="167978f5-7f40-4909-85d5-d4149554ad4e" providerId="ADAL" clId="{22A57D5E-D268-4A3C-9ED4-B355499D8F87}" dt="2023-07-13T08:03:35.622" v="3101" actId="47"/>
        <pc:sldMkLst>
          <pc:docMk/>
          <pc:sldMk cId="2781117826" sldId="2032"/>
        </pc:sldMkLst>
        <pc:spChg chg="mod">
          <ac:chgData name="Yoel Kortick" userId="167978f5-7f40-4909-85d5-d4149554ad4e" providerId="ADAL" clId="{22A57D5E-D268-4A3C-9ED4-B355499D8F87}" dt="2023-07-13T07:04:55.124" v="2269" actId="27636"/>
          <ac:spMkLst>
            <pc:docMk/>
            <pc:sldMk cId="2781117826" sldId="2032"/>
            <ac:spMk id="3" creationId="{4FC18B40-6547-41EC-8A0E-1C8F40E0A42F}"/>
          </ac:spMkLst>
        </pc:spChg>
        <pc:spChg chg="mod">
          <ac:chgData name="Yoel Kortick" userId="167978f5-7f40-4909-85d5-d4149554ad4e" providerId="ADAL" clId="{22A57D5E-D268-4A3C-9ED4-B355499D8F87}" dt="2023-07-13T07:08:32.481" v="2372" actId="20577"/>
          <ac:spMkLst>
            <pc:docMk/>
            <pc:sldMk cId="2781117826" sldId="2032"/>
            <ac:spMk id="6" creationId="{130E5CCE-D48C-BAA1-B3BC-A9B4AE88DDE7}"/>
          </ac:spMkLst>
        </pc:spChg>
        <pc:picChg chg="add mod">
          <ac:chgData name="Yoel Kortick" userId="167978f5-7f40-4909-85d5-d4149554ad4e" providerId="ADAL" clId="{22A57D5E-D268-4A3C-9ED4-B355499D8F87}" dt="2023-07-13T07:08:42.219" v="2375" actId="208"/>
          <ac:picMkLst>
            <pc:docMk/>
            <pc:sldMk cId="2781117826" sldId="2032"/>
            <ac:picMk id="4" creationId="{105B21FC-4CA2-1D97-2DFB-A66E4F887519}"/>
          </ac:picMkLst>
        </pc:picChg>
        <pc:picChg chg="del">
          <ac:chgData name="Yoel Kortick" userId="167978f5-7f40-4909-85d5-d4149554ad4e" providerId="ADAL" clId="{22A57D5E-D268-4A3C-9ED4-B355499D8F87}" dt="2023-07-13T07:08:34.718" v="2373" actId="478"/>
          <ac:picMkLst>
            <pc:docMk/>
            <pc:sldMk cId="2781117826" sldId="2032"/>
            <ac:picMk id="7" creationId="{B98A1165-A274-5EBB-3CF5-32F9DFF87DD1}"/>
          </ac:picMkLst>
        </pc:picChg>
      </pc:sldChg>
      <pc:sldChg chg="add del">
        <pc:chgData name="Yoel Kortick" userId="167978f5-7f40-4909-85d5-d4149554ad4e" providerId="ADAL" clId="{22A57D5E-D268-4A3C-9ED4-B355499D8F87}" dt="2023-07-13T08:03:35.622" v="3101" actId="47"/>
        <pc:sldMkLst>
          <pc:docMk/>
          <pc:sldMk cId="943705360" sldId="2033"/>
        </pc:sldMkLst>
      </pc:sldChg>
      <pc:sldChg chg="modSp add del mod">
        <pc:chgData name="Yoel Kortick" userId="167978f5-7f40-4909-85d5-d4149554ad4e" providerId="ADAL" clId="{22A57D5E-D268-4A3C-9ED4-B355499D8F87}" dt="2023-07-13T08:03:35.622" v="3101" actId="47"/>
        <pc:sldMkLst>
          <pc:docMk/>
          <pc:sldMk cId="168140590" sldId="2034"/>
        </pc:sldMkLst>
        <pc:spChg chg="mod">
          <ac:chgData name="Yoel Kortick" userId="167978f5-7f40-4909-85d5-d4149554ad4e" providerId="ADAL" clId="{22A57D5E-D268-4A3C-9ED4-B355499D8F87}" dt="2023-07-13T07:04:57.659" v="2271" actId="27636"/>
          <ac:spMkLst>
            <pc:docMk/>
            <pc:sldMk cId="168140590" sldId="2034"/>
            <ac:spMk id="3" creationId="{4FC18B40-6547-41EC-8A0E-1C8F40E0A42F}"/>
          </ac:spMkLst>
        </pc:spChg>
        <pc:spChg chg="mod">
          <ac:chgData name="Yoel Kortick" userId="167978f5-7f40-4909-85d5-d4149554ad4e" providerId="ADAL" clId="{22A57D5E-D268-4A3C-9ED4-B355499D8F87}" dt="2023-07-13T07:18:08.582" v="2453" actId="20577"/>
          <ac:spMkLst>
            <pc:docMk/>
            <pc:sldMk cId="168140590" sldId="2034"/>
            <ac:spMk id="6" creationId="{130E5CCE-D48C-BAA1-B3BC-A9B4AE88DDE7}"/>
          </ac:spMkLst>
        </pc:spChg>
      </pc:sldChg>
      <pc:sldChg chg="add del">
        <pc:chgData name="Yoel Kortick" userId="167978f5-7f40-4909-85d5-d4149554ad4e" providerId="ADAL" clId="{22A57D5E-D268-4A3C-9ED4-B355499D8F87}" dt="2023-07-13T08:03:35.622" v="3101" actId="47"/>
        <pc:sldMkLst>
          <pc:docMk/>
          <pc:sldMk cId="1316980046" sldId="2035"/>
        </pc:sldMkLst>
      </pc:sldChg>
      <pc:sldChg chg="modSp add del mod">
        <pc:chgData name="Yoel Kortick" userId="167978f5-7f40-4909-85d5-d4149554ad4e" providerId="ADAL" clId="{22A57D5E-D268-4A3C-9ED4-B355499D8F87}" dt="2023-07-13T08:03:35.622" v="3101" actId="47"/>
        <pc:sldMkLst>
          <pc:docMk/>
          <pc:sldMk cId="830024709" sldId="2036"/>
        </pc:sldMkLst>
        <pc:spChg chg="mod">
          <ac:chgData name="Yoel Kortick" userId="167978f5-7f40-4909-85d5-d4149554ad4e" providerId="ADAL" clId="{22A57D5E-D268-4A3C-9ED4-B355499D8F87}" dt="2023-07-13T07:04:59.315" v="2273" actId="27636"/>
          <ac:spMkLst>
            <pc:docMk/>
            <pc:sldMk cId="830024709" sldId="2036"/>
            <ac:spMk id="3" creationId="{4FC18B40-6547-41EC-8A0E-1C8F40E0A42F}"/>
          </ac:spMkLst>
        </pc:spChg>
        <pc:spChg chg="mod">
          <ac:chgData name="Yoel Kortick" userId="167978f5-7f40-4909-85d5-d4149554ad4e" providerId="ADAL" clId="{22A57D5E-D268-4A3C-9ED4-B355499D8F87}" dt="2023-07-13T07:19:15.771" v="2468" actId="20577"/>
          <ac:spMkLst>
            <pc:docMk/>
            <pc:sldMk cId="830024709" sldId="2036"/>
            <ac:spMk id="6" creationId="{130E5CCE-D48C-BAA1-B3BC-A9B4AE88DDE7}"/>
          </ac:spMkLst>
        </pc:spChg>
      </pc:sldChg>
      <pc:sldChg chg="add del">
        <pc:chgData name="Yoel Kortick" userId="167978f5-7f40-4909-85d5-d4149554ad4e" providerId="ADAL" clId="{22A57D5E-D268-4A3C-9ED4-B355499D8F87}" dt="2023-07-13T07:19:51.256" v="2469" actId="47"/>
        <pc:sldMkLst>
          <pc:docMk/>
          <pc:sldMk cId="1022597054" sldId="2037"/>
        </pc:sldMkLst>
      </pc:sldChg>
      <pc:sldChg chg="modSp add del mod">
        <pc:chgData name="Yoel Kortick" userId="167978f5-7f40-4909-85d5-d4149554ad4e" providerId="ADAL" clId="{22A57D5E-D268-4A3C-9ED4-B355499D8F87}" dt="2023-07-13T07:19:51.997" v="2470" actId="47"/>
        <pc:sldMkLst>
          <pc:docMk/>
          <pc:sldMk cId="2031128610" sldId="2038"/>
        </pc:sldMkLst>
        <pc:spChg chg="mod">
          <ac:chgData name="Yoel Kortick" userId="167978f5-7f40-4909-85d5-d4149554ad4e" providerId="ADAL" clId="{22A57D5E-D268-4A3C-9ED4-B355499D8F87}" dt="2023-07-13T07:05:00.766" v="2275" actId="27636"/>
          <ac:spMkLst>
            <pc:docMk/>
            <pc:sldMk cId="2031128610" sldId="2038"/>
            <ac:spMk id="3" creationId="{4FC18B40-6547-41EC-8A0E-1C8F40E0A42F}"/>
          </ac:spMkLst>
        </pc:spChg>
      </pc:sldChg>
      <pc:sldChg chg="add del">
        <pc:chgData name="Yoel Kortick" userId="167978f5-7f40-4909-85d5-d4149554ad4e" providerId="ADAL" clId="{22A57D5E-D268-4A3C-9ED4-B355499D8F87}" dt="2023-07-13T08:03:35.622" v="3101" actId="47"/>
        <pc:sldMkLst>
          <pc:docMk/>
          <pc:sldMk cId="295560953" sldId="2039"/>
        </pc:sldMkLst>
      </pc:sldChg>
      <pc:sldChg chg="addSp delSp modSp add del mod">
        <pc:chgData name="Yoel Kortick" userId="167978f5-7f40-4909-85d5-d4149554ad4e" providerId="ADAL" clId="{22A57D5E-D268-4A3C-9ED4-B355499D8F87}" dt="2023-07-13T08:03:35.622" v="3101" actId="47"/>
        <pc:sldMkLst>
          <pc:docMk/>
          <pc:sldMk cId="2473493448" sldId="2040"/>
        </pc:sldMkLst>
        <pc:spChg chg="mod">
          <ac:chgData name="Yoel Kortick" userId="167978f5-7f40-4909-85d5-d4149554ad4e" providerId="ADAL" clId="{22A57D5E-D268-4A3C-9ED4-B355499D8F87}" dt="2023-07-13T07:05:02.655" v="2277" actId="27636"/>
          <ac:spMkLst>
            <pc:docMk/>
            <pc:sldMk cId="2473493448" sldId="2040"/>
            <ac:spMk id="3" creationId="{4FC18B40-6547-41EC-8A0E-1C8F40E0A42F}"/>
          </ac:spMkLst>
        </pc:spChg>
        <pc:spChg chg="mod">
          <ac:chgData name="Yoel Kortick" userId="167978f5-7f40-4909-85d5-d4149554ad4e" providerId="ADAL" clId="{22A57D5E-D268-4A3C-9ED4-B355499D8F87}" dt="2023-07-13T07:22:41.280" v="2565" actId="20577"/>
          <ac:spMkLst>
            <pc:docMk/>
            <pc:sldMk cId="2473493448" sldId="2040"/>
            <ac:spMk id="6" creationId="{130E5CCE-D48C-BAA1-B3BC-A9B4AE88DDE7}"/>
          </ac:spMkLst>
        </pc:spChg>
        <pc:picChg chg="del">
          <ac:chgData name="Yoel Kortick" userId="167978f5-7f40-4909-85d5-d4149554ad4e" providerId="ADAL" clId="{22A57D5E-D268-4A3C-9ED4-B355499D8F87}" dt="2023-07-13T07:21:53.063" v="2471" actId="478"/>
          <ac:picMkLst>
            <pc:docMk/>
            <pc:sldMk cId="2473493448" sldId="2040"/>
            <ac:picMk id="4" creationId="{2F8D1626-E107-4039-D908-9F5F97503BAE}"/>
          </ac:picMkLst>
        </pc:picChg>
        <pc:picChg chg="add mod">
          <ac:chgData name="Yoel Kortick" userId="167978f5-7f40-4909-85d5-d4149554ad4e" providerId="ADAL" clId="{22A57D5E-D268-4A3C-9ED4-B355499D8F87}" dt="2023-07-13T07:22:44.235" v="2566" actId="208"/>
          <ac:picMkLst>
            <pc:docMk/>
            <pc:sldMk cId="2473493448" sldId="2040"/>
            <ac:picMk id="5" creationId="{BF7A38F1-A52B-A9FA-C752-07C1C97E5308}"/>
          </ac:picMkLst>
        </pc:picChg>
      </pc:sldChg>
      <pc:sldChg chg="addSp delSp modSp add del mod">
        <pc:chgData name="Yoel Kortick" userId="167978f5-7f40-4909-85d5-d4149554ad4e" providerId="ADAL" clId="{22A57D5E-D268-4A3C-9ED4-B355499D8F87}" dt="2023-07-13T08:03:35.622" v="3101" actId="47"/>
        <pc:sldMkLst>
          <pc:docMk/>
          <pc:sldMk cId="3291649842" sldId="2041"/>
        </pc:sldMkLst>
        <pc:spChg chg="mod">
          <ac:chgData name="Yoel Kortick" userId="167978f5-7f40-4909-85d5-d4149554ad4e" providerId="ADAL" clId="{22A57D5E-D268-4A3C-9ED4-B355499D8F87}" dt="2023-07-13T07:23:55.392" v="2587" actId="20577"/>
          <ac:spMkLst>
            <pc:docMk/>
            <pc:sldMk cId="3291649842" sldId="2041"/>
            <ac:spMk id="6" creationId="{130E5CCE-D48C-BAA1-B3BC-A9B4AE88DDE7}"/>
          </ac:spMkLst>
        </pc:spChg>
        <pc:picChg chg="add mod">
          <ac:chgData name="Yoel Kortick" userId="167978f5-7f40-4909-85d5-d4149554ad4e" providerId="ADAL" clId="{22A57D5E-D268-4A3C-9ED4-B355499D8F87}" dt="2023-07-13T07:23:57.967" v="2588" actId="208"/>
          <ac:picMkLst>
            <pc:docMk/>
            <pc:sldMk cId="3291649842" sldId="2041"/>
            <ac:picMk id="4" creationId="{637C4A40-9E82-005B-1922-BEFF410F3895}"/>
          </ac:picMkLst>
        </pc:picChg>
        <pc:picChg chg="del">
          <ac:chgData name="Yoel Kortick" userId="167978f5-7f40-4909-85d5-d4149554ad4e" providerId="ADAL" clId="{22A57D5E-D268-4A3C-9ED4-B355499D8F87}" dt="2023-07-13T07:23:37.775" v="2567" actId="478"/>
          <ac:picMkLst>
            <pc:docMk/>
            <pc:sldMk cId="3291649842" sldId="2041"/>
            <ac:picMk id="10" creationId="{8414C89B-C307-CAAD-BF33-7722586209BE}"/>
          </ac:picMkLst>
        </pc:picChg>
      </pc:sldChg>
      <pc:sldChg chg="modSp add del mod">
        <pc:chgData name="Yoel Kortick" userId="167978f5-7f40-4909-85d5-d4149554ad4e" providerId="ADAL" clId="{22A57D5E-D268-4A3C-9ED4-B355499D8F87}" dt="2023-07-13T08:03:35.622" v="3101" actId="47"/>
        <pc:sldMkLst>
          <pc:docMk/>
          <pc:sldMk cId="4241229473" sldId="2042"/>
        </pc:sldMkLst>
        <pc:spChg chg="mod">
          <ac:chgData name="Yoel Kortick" userId="167978f5-7f40-4909-85d5-d4149554ad4e" providerId="ADAL" clId="{22A57D5E-D268-4A3C-9ED4-B355499D8F87}" dt="2023-07-13T07:05:04.529" v="2279" actId="27636"/>
          <ac:spMkLst>
            <pc:docMk/>
            <pc:sldMk cId="4241229473" sldId="2042"/>
            <ac:spMk id="3" creationId="{4FC18B40-6547-41EC-8A0E-1C8F40E0A42F}"/>
          </ac:spMkLst>
        </pc:spChg>
      </pc:sldChg>
      <pc:sldChg chg="addSp delSp modSp add del mod">
        <pc:chgData name="Yoel Kortick" userId="167978f5-7f40-4909-85d5-d4149554ad4e" providerId="ADAL" clId="{22A57D5E-D268-4A3C-9ED4-B355499D8F87}" dt="2023-07-13T08:03:35.622" v="3101" actId="47"/>
        <pc:sldMkLst>
          <pc:docMk/>
          <pc:sldMk cId="2104406692" sldId="2043"/>
        </pc:sldMkLst>
        <pc:spChg chg="mod">
          <ac:chgData name="Yoel Kortick" userId="167978f5-7f40-4909-85d5-d4149554ad4e" providerId="ADAL" clId="{22A57D5E-D268-4A3C-9ED4-B355499D8F87}" dt="2023-07-13T07:14:29.736" v="2403" actId="20577"/>
          <ac:spMkLst>
            <pc:docMk/>
            <pc:sldMk cId="2104406692" sldId="2043"/>
            <ac:spMk id="6" creationId="{130E5CCE-D48C-BAA1-B3BC-A9B4AE88DDE7}"/>
          </ac:spMkLst>
        </pc:spChg>
        <pc:picChg chg="del">
          <ac:chgData name="Yoel Kortick" userId="167978f5-7f40-4909-85d5-d4149554ad4e" providerId="ADAL" clId="{22A57D5E-D268-4A3C-9ED4-B355499D8F87}" dt="2023-07-13T07:14:05.319" v="2378" actId="478"/>
          <ac:picMkLst>
            <pc:docMk/>
            <pc:sldMk cId="2104406692" sldId="2043"/>
            <ac:picMk id="4" creationId="{28CB518C-F022-157F-75E1-F39ECD59AECC}"/>
          </ac:picMkLst>
        </pc:picChg>
        <pc:picChg chg="add mod">
          <ac:chgData name="Yoel Kortick" userId="167978f5-7f40-4909-85d5-d4149554ad4e" providerId="ADAL" clId="{22A57D5E-D268-4A3C-9ED4-B355499D8F87}" dt="2023-07-13T07:14:09.239" v="2389" actId="1036"/>
          <ac:picMkLst>
            <pc:docMk/>
            <pc:sldMk cId="2104406692" sldId="2043"/>
            <ac:picMk id="5" creationId="{32E90C56-81EB-DFF6-64E5-86CA76D45013}"/>
          </ac:picMkLst>
        </pc:picChg>
      </pc:sldChg>
      <pc:sldChg chg="add del">
        <pc:chgData name="Yoel Kortick" userId="167978f5-7f40-4909-85d5-d4149554ad4e" providerId="ADAL" clId="{22A57D5E-D268-4A3C-9ED4-B355499D8F87}" dt="2023-07-13T07:09:11.349" v="2376" actId="47"/>
        <pc:sldMkLst>
          <pc:docMk/>
          <pc:sldMk cId="4189865923" sldId="2043"/>
        </pc:sldMkLst>
      </pc:sldChg>
      <pc:sldChg chg="addSp delSp modSp add mod">
        <pc:chgData name="Yoel Kortick" userId="167978f5-7f40-4909-85d5-d4149554ad4e" providerId="ADAL" clId="{22A57D5E-D268-4A3C-9ED4-B355499D8F87}" dt="2023-07-13T07:52:21.875" v="2836" actId="113"/>
        <pc:sldMkLst>
          <pc:docMk/>
          <pc:sldMk cId="3075535420" sldId="2044"/>
        </pc:sldMkLst>
        <pc:spChg chg="add mod">
          <ac:chgData name="Yoel Kortick" userId="167978f5-7f40-4909-85d5-d4149554ad4e" providerId="ADAL" clId="{22A57D5E-D268-4A3C-9ED4-B355499D8F87}" dt="2023-07-13T07:52:21.875" v="2836" actId="113"/>
          <ac:spMkLst>
            <pc:docMk/>
            <pc:sldMk cId="3075535420" sldId="2044"/>
            <ac:spMk id="2" creationId="{EB9F6CE9-E260-B9DE-B6DC-76AA6441E686}"/>
          </ac:spMkLst>
        </pc:spChg>
        <pc:spChg chg="mod">
          <ac:chgData name="Yoel Kortick" userId="167978f5-7f40-4909-85d5-d4149554ad4e" providerId="ADAL" clId="{22A57D5E-D268-4A3C-9ED4-B355499D8F87}" dt="2023-07-13T07:51:39.866" v="2819" actId="27636"/>
          <ac:spMkLst>
            <pc:docMk/>
            <pc:sldMk cId="3075535420" sldId="2044"/>
            <ac:spMk id="6" creationId="{130E5CCE-D48C-BAA1-B3BC-A9B4AE88DDE7}"/>
          </ac:spMkLst>
        </pc:spChg>
        <pc:picChg chg="del">
          <ac:chgData name="Yoel Kortick" userId="167978f5-7f40-4909-85d5-d4149554ad4e" providerId="ADAL" clId="{22A57D5E-D268-4A3C-9ED4-B355499D8F87}" dt="2023-07-13T07:50:25.358" v="2788" actId="478"/>
          <ac:picMkLst>
            <pc:docMk/>
            <pc:sldMk cId="3075535420" sldId="2044"/>
            <ac:picMk id="4" creationId="{12C1DC87-AB19-6C84-D220-29AAEF1CD8C0}"/>
          </ac:picMkLst>
        </pc:picChg>
      </pc:sldChg>
      <pc:sldChg chg="addSp delSp modSp add mod">
        <pc:chgData name="Yoel Kortick" userId="167978f5-7f40-4909-85d5-d4149554ad4e" providerId="ADAL" clId="{22A57D5E-D268-4A3C-9ED4-B355499D8F87}" dt="2023-07-13T07:55:21.186" v="3098" actId="20577"/>
        <pc:sldMkLst>
          <pc:docMk/>
          <pc:sldMk cId="1145290055" sldId="2045"/>
        </pc:sldMkLst>
        <pc:spChg chg="del mod">
          <ac:chgData name="Yoel Kortick" userId="167978f5-7f40-4909-85d5-d4149554ad4e" providerId="ADAL" clId="{22A57D5E-D268-4A3C-9ED4-B355499D8F87}" dt="2023-07-13T07:52:15.797" v="2835" actId="478"/>
          <ac:spMkLst>
            <pc:docMk/>
            <pc:sldMk cId="1145290055" sldId="2045"/>
            <ac:spMk id="2" creationId="{EB9F6CE9-E260-B9DE-B6DC-76AA6441E686}"/>
          </ac:spMkLst>
        </pc:spChg>
        <pc:spChg chg="mod">
          <ac:chgData name="Yoel Kortick" userId="167978f5-7f40-4909-85d5-d4149554ad4e" providerId="ADAL" clId="{22A57D5E-D268-4A3C-9ED4-B355499D8F87}" dt="2023-07-13T07:55:21.186" v="3098" actId="20577"/>
          <ac:spMkLst>
            <pc:docMk/>
            <pc:sldMk cId="1145290055" sldId="2045"/>
            <ac:spMk id="6" creationId="{130E5CCE-D48C-BAA1-B3BC-A9B4AE88DDE7}"/>
          </ac:spMkLst>
        </pc:spChg>
        <pc:spChg chg="add mod">
          <ac:chgData name="Yoel Kortick" userId="167978f5-7f40-4909-85d5-d4149554ad4e" providerId="ADAL" clId="{22A57D5E-D268-4A3C-9ED4-B355499D8F87}" dt="2023-07-13T07:54:54.972" v="3042" actId="1037"/>
          <ac:spMkLst>
            <pc:docMk/>
            <pc:sldMk cId="1145290055" sldId="2045"/>
            <ac:spMk id="7" creationId="{8CD45C0A-704D-7FE9-8C45-01AD9C41C8AF}"/>
          </ac:spMkLst>
        </pc:spChg>
        <pc:picChg chg="add mod">
          <ac:chgData name="Yoel Kortick" userId="167978f5-7f40-4909-85d5-d4149554ad4e" providerId="ADAL" clId="{22A57D5E-D268-4A3C-9ED4-B355499D8F87}" dt="2023-07-13T07:53:46.393" v="2926" actId="208"/>
          <ac:picMkLst>
            <pc:docMk/>
            <pc:sldMk cId="1145290055" sldId="2045"/>
            <ac:picMk id="5" creationId="{C0BD0E6D-9FF1-1CEF-89EF-6B06CB2CE8DC}"/>
          </ac:picMkLst>
        </pc:picChg>
      </pc:sldChg>
      <pc:sldChg chg="addSp delSp modSp add mod">
        <pc:chgData name="Yoel Kortick" userId="167978f5-7f40-4909-85d5-d4149554ad4e" providerId="ADAL" clId="{22A57D5E-D268-4A3C-9ED4-B355499D8F87}" dt="2023-07-13T07:54:46.802" v="3025" actId="11529"/>
        <pc:sldMkLst>
          <pc:docMk/>
          <pc:sldMk cId="4083541360" sldId="2046"/>
        </pc:sldMkLst>
        <pc:spChg chg="mod">
          <ac:chgData name="Yoel Kortick" userId="167978f5-7f40-4909-85d5-d4149554ad4e" providerId="ADAL" clId="{22A57D5E-D268-4A3C-9ED4-B355499D8F87}" dt="2023-07-13T07:54:24.343" v="3015" actId="6549"/>
          <ac:spMkLst>
            <pc:docMk/>
            <pc:sldMk cId="4083541360" sldId="2046"/>
            <ac:spMk id="6" creationId="{130E5CCE-D48C-BAA1-B3BC-A9B4AE88DDE7}"/>
          </ac:spMkLst>
        </pc:spChg>
        <pc:spChg chg="add">
          <ac:chgData name="Yoel Kortick" userId="167978f5-7f40-4909-85d5-d4149554ad4e" providerId="ADAL" clId="{22A57D5E-D268-4A3C-9ED4-B355499D8F87}" dt="2023-07-13T07:54:46.802" v="3025" actId="11529"/>
          <ac:spMkLst>
            <pc:docMk/>
            <pc:sldMk cId="4083541360" sldId="2046"/>
            <ac:spMk id="7" creationId="{F6FB26A1-BEBE-B9B6-763E-D973F8DE917C}"/>
          </ac:spMkLst>
        </pc:spChg>
        <pc:picChg chg="add mod">
          <ac:chgData name="Yoel Kortick" userId="167978f5-7f40-4909-85d5-d4149554ad4e" providerId="ADAL" clId="{22A57D5E-D268-4A3C-9ED4-B355499D8F87}" dt="2023-07-13T07:54:41.528" v="3024" actId="208"/>
          <ac:picMkLst>
            <pc:docMk/>
            <pc:sldMk cId="4083541360" sldId="2046"/>
            <ac:picMk id="4" creationId="{02B0D380-B45D-0496-5092-DA01C17087CA}"/>
          </ac:picMkLst>
        </pc:picChg>
        <pc:picChg chg="del">
          <ac:chgData name="Yoel Kortick" userId="167978f5-7f40-4909-85d5-d4149554ad4e" providerId="ADAL" clId="{22A57D5E-D268-4A3C-9ED4-B355499D8F87}" dt="2023-07-13T07:54:26.616" v="3016" actId="478"/>
          <ac:picMkLst>
            <pc:docMk/>
            <pc:sldMk cId="4083541360" sldId="2046"/>
            <ac:picMk id="5" creationId="{C0BD0E6D-9FF1-1CEF-89EF-6B06CB2CE8D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8/13/2023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8/13/2023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06736"/>
            <a:ext cx="6700588" cy="1305174"/>
          </a:xfrm>
        </p:spPr>
        <p:txBody>
          <a:bodyPr/>
          <a:lstStyle/>
          <a:p>
            <a:r>
              <a:rPr lang="en-US" sz="3200" dirty="0"/>
              <a:t>How to create a report of all active electronic collections in the institution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89563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AFC34-A353-9071-7DC7-DD87311A5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648071"/>
          </a:xfrm>
        </p:spPr>
        <p:txBody>
          <a:bodyPr>
            <a:normAutofit/>
          </a:bodyPr>
          <a:lstStyle/>
          <a:p>
            <a:r>
              <a:rPr lang="en-US" dirty="0"/>
              <a:t>Here is the criteria tab of the report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792F1-B2A2-0607-FE46-7F6BE805E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552"/>
            <a:ext cx="9144000" cy="29263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515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AFC34-A353-9071-7DC7-DD87311A5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648071"/>
          </a:xfrm>
        </p:spPr>
        <p:txBody>
          <a:bodyPr>
            <a:normAutofit/>
          </a:bodyPr>
          <a:lstStyle/>
          <a:p>
            <a:r>
              <a:rPr lang="en-US" dirty="0"/>
              <a:t>Here are the (partial) results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8A498-8F9E-B5D2-DCE6-533E1DF6A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6281"/>
            <a:ext cx="9144000" cy="25376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097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pPr algn="ctr"/>
            <a:r>
              <a:rPr lang="en-US" dirty="0"/>
              <a:t>Checking the results</a:t>
            </a:r>
            <a:br>
              <a:rPr lang="en-US" dirty="0"/>
            </a:b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3281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the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E5CCE-D48C-BAA1-B3BC-A9B4AE88D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43558"/>
            <a:ext cx="8424936" cy="216024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Let's check the first three results and make sure they are active in Alma.</a:t>
            </a:r>
          </a:p>
          <a:p>
            <a:pPr lvl="0"/>
            <a:r>
              <a:rPr lang="en-US" dirty="0"/>
              <a:t>We see that they are active, based on the blue icon in the repository search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6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ABC40-E301-3EA7-4AC3-DD90139D8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566"/>
            <a:ext cx="9144000" cy="30773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the results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1B8402-73B4-59E8-5C55-5D679A1D56C7}"/>
              </a:ext>
            </a:extLst>
          </p:cNvPr>
          <p:cNvSpPr/>
          <p:nvPr/>
        </p:nvSpPr>
        <p:spPr>
          <a:xfrm>
            <a:off x="0" y="987574"/>
            <a:ext cx="11156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E9172D-A465-8ECA-0060-9949D683C19F}"/>
              </a:ext>
            </a:extLst>
          </p:cNvPr>
          <p:cNvSpPr/>
          <p:nvPr/>
        </p:nvSpPr>
        <p:spPr>
          <a:xfrm>
            <a:off x="107504" y="1923678"/>
            <a:ext cx="36004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5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E1A6A2-A76D-BF36-EA45-0CEEA9E1E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917"/>
            <a:ext cx="9144000" cy="32679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the results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1B8402-73B4-59E8-5C55-5D679A1D56C7}"/>
              </a:ext>
            </a:extLst>
          </p:cNvPr>
          <p:cNvSpPr/>
          <p:nvPr/>
        </p:nvSpPr>
        <p:spPr>
          <a:xfrm>
            <a:off x="0" y="987574"/>
            <a:ext cx="11156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E9172D-A465-8ECA-0060-9949D683C19F}"/>
              </a:ext>
            </a:extLst>
          </p:cNvPr>
          <p:cNvSpPr/>
          <p:nvPr/>
        </p:nvSpPr>
        <p:spPr>
          <a:xfrm>
            <a:off x="107504" y="1923678"/>
            <a:ext cx="36004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6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43E6D-71DD-5A52-8A84-E3B9879C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611"/>
            <a:ext cx="9144000" cy="32202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the results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1B8402-73B4-59E8-5C55-5D679A1D56C7}"/>
              </a:ext>
            </a:extLst>
          </p:cNvPr>
          <p:cNvSpPr/>
          <p:nvPr/>
        </p:nvSpPr>
        <p:spPr>
          <a:xfrm>
            <a:off x="0" y="987574"/>
            <a:ext cx="11156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E9172D-A465-8ECA-0060-9949D683C19F}"/>
              </a:ext>
            </a:extLst>
          </p:cNvPr>
          <p:cNvSpPr/>
          <p:nvPr/>
        </p:nvSpPr>
        <p:spPr>
          <a:xfrm>
            <a:off x="107504" y="1923678"/>
            <a:ext cx="36004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914" y="436492"/>
            <a:ext cx="5781086" cy="4208505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Creating the report</a:t>
            </a:r>
          </a:p>
          <a:p>
            <a:r>
              <a:rPr lang="en-US" sz="2000" dirty="0"/>
              <a:t>Checking the results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example here we will create a report of "All active electronic collections in the institution"</a:t>
            </a:r>
          </a:p>
          <a:p>
            <a:r>
              <a:rPr lang="en-US" dirty="0"/>
              <a:t>We will get the "Active" collections by filtering by the "number of available portfolios" per collection "is greater than or equal to one".</a:t>
            </a:r>
          </a:p>
          <a:p>
            <a:r>
              <a:rPr lang="en-US" dirty="0"/>
              <a:t>Thus, every collection in the report will have at least one active portfolio.</a:t>
            </a:r>
          </a:p>
          <a:p>
            <a:r>
              <a:rPr lang="en-US" dirty="0"/>
              <a:t>Checking these electronic collections in Alma shows that they all are active (blue icon and not grey icon next to the repository search results)</a:t>
            </a:r>
          </a:p>
        </p:txBody>
      </p:sp>
    </p:spTree>
    <p:extLst>
      <p:ext uri="{BB962C8B-B14F-4D97-AF65-F5344CB8AC3E}">
        <p14:creationId xmlns:p14="http://schemas.microsoft.com/office/powerpoint/2010/main" val="177371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21991" cy="1240583"/>
          </a:xfrm>
        </p:spPr>
        <p:txBody>
          <a:bodyPr/>
          <a:lstStyle/>
          <a:p>
            <a:r>
              <a:rPr lang="en-US" dirty="0"/>
              <a:t>Creating the report</a:t>
            </a:r>
          </a:p>
        </p:txBody>
      </p:sp>
    </p:spTree>
    <p:extLst>
      <p:ext uri="{BB962C8B-B14F-4D97-AF65-F5344CB8AC3E}">
        <p14:creationId xmlns:p14="http://schemas.microsoft.com/office/powerpoint/2010/main" val="107841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9FF712-AC2B-024E-096B-7A67774C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99" y="1419622"/>
            <a:ext cx="2847975" cy="2847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9CE61-6A96-C4AA-5AC4-E9E4E5C0A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36104"/>
          </a:xfrm>
        </p:spPr>
        <p:txBody>
          <a:bodyPr>
            <a:normAutofit/>
          </a:bodyPr>
          <a:lstStyle/>
          <a:p>
            <a:r>
              <a:rPr lang="en-US" dirty="0"/>
              <a:t>Create a new analysis in the E-Inventory subject area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8FC34-6723-CD89-4A4E-C9DB6D833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160" y="1444233"/>
            <a:ext cx="4019185" cy="28479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2FA1ED-58B8-AD92-B6FC-F260AC64B3A2}"/>
              </a:ext>
            </a:extLst>
          </p:cNvPr>
          <p:cNvSpPr/>
          <p:nvPr/>
        </p:nvSpPr>
        <p:spPr>
          <a:xfrm>
            <a:off x="4499992" y="3147814"/>
            <a:ext cx="115212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D92E0D-7055-567F-8F53-AF17FB5FF269}"/>
              </a:ext>
            </a:extLst>
          </p:cNvPr>
          <p:cNvSpPr/>
          <p:nvPr/>
        </p:nvSpPr>
        <p:spPr>
          <a:xfrm>
            <a:off x="395536" y="2325039"/>
            <a:ext cx="1152128" cy="352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5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report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CFAD9CD-EC14-7EE9-C8EB-5F4B77365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80831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Display</a:t>
            </a:r>
            <a:r>
              <a:rPr lang="en-US" dirty="0"/>
              <a:t> the following fields:</a:t>
            </a:r>
          </a:p>
          <a:p>
            <a:endParaRPr lang="en-US" dirty="0"/>
          </a:p>
          <a:p>
            <a:r>
              <a:rPr lang="en-US" dirty="0"/>
              <a:t>"Electronic Collection Id" (from "Electronic Collection" folder)</a:t>
            </a:r>
          </a:p>
          <a:p>
            <a:r>
              <a:rPr lang="en-US" dirty="0"/>
              <a:t>"Electronic Collection Public Name"(from "Electronic Collection" folder)</a:t>
            </a:r>
          </a:p>
          <a:p>
            <a:r>
              <a:rPr lang="en-US" dirty="0"/>
              <a:t>"Electronic Collection Linked To CZ" (from "Electronic Collection" folder)</a:t>
            </a:r>
          </a:p>
          <a:p>
            <a:r>
              <a:rPr lang="en-US" dirty="0"/>
              <a:t>"No. of Available Portfolio" (from "Portfolio" folder)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8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AFC34-A353-9071-7DC7-DD87311A5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31236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Filter</a:t>
            </a:r>
            <a:r>
              <a:rPr lang="en-US" dirty="0"/>
              <a:t> by the following fields:</a:t>
            </a:r>
          </a:p>
          <a:p>
            <a:endParaRPr lang="en-US" dirty="0"/>
          </a:p>
          <a:p>
            <a:r>
              <a:rPr lang="en-US" dirty="0"/>
              <a:t>"Electronic Collection Lifecycle" (in the "Electronic Collection" folder) = 'In Repository'</a:t>
            </a:r>
          </a:p>
          <a:p>
            <a:r>
              <a:rPr lang="en-US" dirty="0"/>
              <a:t>"No. of Available Portfolio" (from Portfolio folder) is greater than or equal to 1</a:t>
            </a:r>
          </a:p>
          <a:p>
            <a:endParaRPr lang="en-US" dirty="0"/>
          </a:p>
          <a:p>
            <a:r>
              <a:rPr lang="en-US" b="1" dirty="0"/>
              <a:t>Optionally Filter </a:t>
            </a:r>
            <a:r>
              <a:rPr lang="en-US" dirty="0"/>
              <a:t>by </a:t>
            </a:r>
          </a:p>
          <a:p>
            <a:r>
              <a:rPr lang="en-US" dirty="0"/>
              <a:t>"Electronic Collection Linked To CZ" (in the "Electronic Collection" folder) = 'In Repository'.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AFC34-A353-9071-7DC7-DD87311A5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2880320" cy="3312367"/>
          </a:xfrm>
        </p:spPr>
        <p:txBody>
          <a:bodyPr>
            <a:normAutofit/>
          </a:bodyPr>
          <a:lstStyle/>
          <a:p>
            <a:r>
              <a:rPr lang="en-US" dirty="0"/>
              <a:t>Depending on the purpose of the report you may want to also display and / or filter by the CDI fields in the "Electronic Collection" folder.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2B1ED-A0DA-55F2-A8CB-055674DC4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54215"/>
            <a:ext cx="3125541" cy="39470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2267235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4246</TotalTime>
  <Words>366</Words>
  <Application>Microsoft Office PowerPoint</Application>
  <PresentationFormat>On-screen Show (16:9)</PresentationFormat>
  <Paragraphs>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IGeLU_2016_16X9 (1)</vt:lpstr>
      <vt:lpstr>How to create a report of all active electronic collections in the institution</vt:lpstr>
      <vt:lpstr>PowerPoint Presentation</vt:lpstr>
      <vt:lpstr>Introduction</vt:lpstr>
      <vt:lpstr>Introduction</vt:lpstr>
      <vt:lpstr>Creating the report</vt:lpstr>
      <vt:lpstr>Creating the report</vt:lpstr>
      <vt:lpstr>Creating the report</vt:lpstr>
      <vt:lpstr>Creating the report</vt:lpstr>
      <vt:lpstr>Creating the report</vt:lpstr>
      <vt:lpstr>Creating the report</vt:lpstr>
      <vt:lpstr>Creating the report</vt:lpstr>
      <vt:lpstr>Checking the results </vt:lpstr>
      <vt:lpstr>Checking the results</vt:lpstr>
      <vt:lpstr>Checking the results</vt:lpstr>
      <vt:lpstr>Checking the results</vt:lpstr>
      <vt:lpstr>Checking the results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43</cp:revision>
  <dcterms:created xsi:type="dcterms:W3CDTF">2021-11-30T14:32:13Z</dcterms:created>
  <dcterms:modified xsi:type="dcterms:W3CDTF">2023-08-13T13:55:26Z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